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నీవుంటే నాకు చాలు యేసయ్యా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Neevunte Naaku Chaalu Yesayyaa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నీవుంటే నాకు చాలు యేసయ్యా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నీవెంటే నేను ఉంటానేసయ్యా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Neevunte Naaku Chaalu Yesayyaa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Neevente Nenu Untaanesayyaa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మాట చాలయ్యా నీ చూపు చాలయ్యా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తోడు చాలయ్యా నీ నీడ చాలయ్యా (2)         ||నీవుంటే||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ఎన్ని బాధలున్ననూ ఇబ్బందులైననూ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ఎంత కష్టమొచ్చినా నిష్టూరమైననూ (2)          ||నీ మాట||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Maata Chaalayyaa Nee Choopu Chaalayyaa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Thodu Chaalayyaa Nee Needa Chaalayyaa (2)     ||Neevunte||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బ్రతుకు నావ పగిలినా కడలి పాలైననూ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అలలు ముంచి వేసినా ఆశలు అనగారినా (2)    ||నీ మాట||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Enni Bhaadhalunnanoo Ibbandulainanoo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Entha Kashtamochchinaa Nishtooramainanoo (2)       ||Nee Maata||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ఆస్తులన్నీ పోయినా అనాథగా మిగిలినా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ఆప్తులే విడనాడినా ఆరోగ్యం క్షీణించినా (2)        ||నీ మాట||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Brathuku Naava Pagilinaa Kadali Paalainanoo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Alalu Munchi Vesinaa Aashalu Anagaarinaa (2)           ||Nee Maata||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నీకు ఇలలో ఏదియు లేదు అసాధ్యము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నీదు కృపతో నాకేమియు కాదిల సమానము (2) ||నీ మాట||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Aasthulanni Poyinaa Anaathagaa Migilinaa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Aapthule Vidanaadinaa Aarogyam Ksheeninchinaa (2) ||Nee Maata||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2026-02-25T08:36:17Z</dcterms:created>
  <dcterms:modified xsi:type="dcterms:W3CDTF">2026-02-25T08:36:17Z</dcterms:modified>
</cp:coreProperties>
</file>