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ఆశ్చర్యములు నీ కార్యములు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Aascharyamulu Nee Kaaryamulu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ఆశ్చర్యములు నీ కార్యములు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దేవువుని కార్యములాశ్చర్యములు (2)        ||ఆశ్చ||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Aashcharyamulu Nee Kaaryamulu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Devuvuni Kaaryamulaashcharyamulu (2)        ||Aashcha||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నామమెరిగిన బిడ్డలు – ఏక మనస్సుతో ప్రార్ధించగా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పిరిశుద్ధాత్మో నిండిన వారై – దేవుని కార్యముల్ వివరించిరి (2)        ||ఆశ్చ||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Naamamerigina Biddalu – Eka Manassutho Praardhinchagaa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Pirishuddhaathmo Nindina Vaarai – Devuni Kaaryamul Vivarinchiri (2)        ||Aashcha||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నెరిగిన పౌలు సీలలు – యేసు వార్తను ప్రకటించుచూ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పట్టణములను గలిబిలి చేసిరి – ప్రజలను కలవరపరచిరి (2)        ||ఆశ్చ||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Nerigina Paulu Seelalu – Yesu Vaarthanu Prakatinchuchoo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Pattanamulanu Galibili Chesiri – Prajalanu Kalavaraparachiri (2)        ||Aashcha||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నెరిగిన యోహాను పేతురు – యేసు నామమున ప్రార్ధించగా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కుంటివాడు దిగ్గున లేచెను – నడుచుచూ దేవుని స్తుతించెను (2)        ||ఆశ్చ||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Nerigina Yohaanu Pethuru – Yesu Naamamuna Praardhinchagaa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Kuntivaadu Digguna Lechenu – Naduchuchoo Devuni Sthuthinchenu (2)        ||Aashcha||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2026-08-24T10:17:33Z</dcterms:created>
  <dcterms:modified xsi:type="dcterms:W3CDTF">2026-08-24T10:17:33Z</dcterms:modified>
</cp:coreProperties>
</file>