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దివ్య రక్షకుని స్తుతించు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Divya Rakshakuni Sthuthinchu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యేసు దివ్య రక్షకుని స్తుతించు - భూమీ - దివ్య ప్రేమను చాటుము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ముఖ్యదూతలారా శుభ మహిమను - బలఘనముల నర్పించుడి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Yesu Divya Rakshakuni Sthuthinchu - Bhoomee - Divya Premanu Chaatumu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Mukhyadoothalaaraa Shubha Mahimanu - Balaghanamula Narpinchudi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మోయురీతి యేసు కాపాడు మిమ్మున్ - చేతులందు మోయుచుండును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సీయోను వాసులగు భక్తులారా - సంతోష గీతములు పాడుడి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Moyureethi Yesu Kaapaadu Mimmun - Chethulandu Moyuchundunu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Seeyonu Vaasulagu Bhakthulaaraa - Santhosha Geethamulu Paadudi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యేసు దివ్యరక్షకుని స్తుతించు - పాపమునకై మరణించెను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బండ నిత్యరక్షణ నిరీక్షణుండు - సిల్వ వేయబడిన యేసుడు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Yesu Divyarakshakuni Sthuthinchu - Paapamunakai Maraninchenu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Banda Nithyarakshana Nireekshanundu - Silva Veyabadina Yesudu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రక్షకా భరించితి దుఃఖ వార్థిన్ - ముండ్ల మకుట ధారివైతివి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త్యజింపబడి చేయి వీడబడిన - మహిమా ప్రభూ నీకే స్తోత్రము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Rakshakaa Bharinchithi Duhkha Vaarthin - Mundla Makuta Dhaarivaithivi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Thyajimpabadi Cheyi Veedabadina - Mahimaa Prabhoo Neeke Sthothramu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యేసు దివ్య రక్షకుని స్తుతించు - నాక గుమ్మములారా పాడుడి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నిత్యానిత్యము రాజ్యమేలున్ - గురుద్దేవ రాజు నాయనే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Yesu Divya Rakshakuni Sthuthinchu - Naaka Gummamulaaraa Paadudi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Nithyaanithyamu Raajyamelun - Guruddeva Raaju Naayane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మరణ విజయుడు మాదు రాజు - మృత్యువా నీ ముల్లు యెక్కడ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జీవించియున్న జయవీరుండు - నీ గుమ్మముల్ కీర్తించి పాడనీ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Marana Vijayudu Maadu Raaju - Mruthyuvaa Nee Mullu Yekkada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Jeevinchiyunna Jayaveerundu - Nee Gummamul Keerthinchi Paadanee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2026-08-11T18:49:04Z</dcterms:created>
  <dcterms:modified xsi:type="dcterms:W3CDTF">2026-08-11T18:49:04Z</dcterms:modified>
</cp:coreProperties>
</file>