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నిత్యాశ్రయ దుర్గమైన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Nithyaashraya Durgamaina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నిత్యాశ్రయదుర్గమైన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తరతరములలో నీవు మాకు చేయనివేమున్నవి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Nithyaashrayadurgamaina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Tharatharamulalo Neevu Maaku Cheyanivemunnavi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ప్రణమిల్లెదను - ప్రణుతించెదను - పరవశించెద - నీలోనే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నానీతి సూర్యుడా - నీ నీతికిరణాలు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Pranamilledanu - Pranuthinchedanu - Paravashincheda - Neelone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మార్గములలో - నన్ను నడిపించెనే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నానిత్య రక్షణకు - కారణజన్ముడా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సాక్షిగా - తెజరిలైదనయ్యా ||నిత్యా||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అభిషిక్తుడా - నీ కృపావరములు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సర్వోత్తమమైన మార్గము చూపెనే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మర్శములన్నియు బయలుపరచువాడా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అనుభవజ్ఞానముతో - నేనడచెదనయ్యా ||నిత్యా||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2026-08-11T18:38:54Z</dcterms:created>
  <dcterms:modified xsi:type="dcterms:W3CDTF">2026-08-11T18:38:54Z</dcterms:modified>
</cp:coreProperties>
</file>