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 కే చింతించెదవు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 Ke Chinthinchedavu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తన రక్తముతో నిన్ను - నెంచి ముందే కొనుచున్నాండు - దోసములు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వెడలించు 'విమలా - త్ముండు నీ సాక్షిగ నున్నాడు - ఆశతో నీవు గొలిచెడు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Thana Rakthamutho Ninnu - Nenchi Munde Konuchunnaandu - Dosamulu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Vedalinchu 'Vimalaa - Thmundu Nee Saakshiga Nunnaadu - Aashatho Neevu Golichedu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"పరిశుద్ధాత్మ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"Parishuddhaathma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- యంతటా గాపై యున్నాండు - నీ సురక్షణ జేయు వారు -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జుట్టి యున్నా రెల్లప్పుడు = “శేషరహితానంద ”మల్లదె. చేరువగుచున్నది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- Yanthataa Gaapai Yunnaandu - Nee Surakshana Jeyu Vaaru -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Jutti Yunnaa Rellappudu = “Shesharahithaananda ”Mallade. Cheruvaguchunnadi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॥ఎందుకే॥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॥Enduke॥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 కే చింతించెదవు నా - డెందమా నీ కందమా = యిందాయక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రక్షించినవాం - డింకను నిన్ను విడువంబోడు ॥ఎందుకే॥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 Ke Chinthinchedavu Naa - Dendamaa Nee Kandamaa = Yindaayaka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Rakshinchinavaan - Dingkanu Ninnu Viduvambodu ॥Enduke॥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తొల్లి నీ వొనరించినట్టి - దోషమెంతో యరిసి చూడు - చెల్లచెదరై పజిచు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తరిని - చెయ్యి పట్టినాండు - అల్లుకొనిన నీ దుర్గుణము - లణంగం ద్రొక్కి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Tholli Nee Vonarinchinatti - Doshamentho Yarisi Choodu - Chellachedarai Pajichu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Tharini - Cheyyi Pattinaandu - Allukonina Nee Durgunamu - Lananggan Drokki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వేసినాయడు - తల్లడిల్లజేయు నీ శ-త్రువులం దరిమి ప్రోచినాండు = నల్లగా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దన్నాడా నేండు - వద్దు సందేహంబులు వీడు ॥ఎందుకే॥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Vesinaayadu - Thalladillajeyu Nee Sha-Thruvulan Darimi Prochinaandu = Nallagaa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Dannaadaa Nendu - Vaddu Sandehambulu Veedu ॥Enduke॥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తల యెత్తరాని చోటం - గళ లిచ్చి నిలిపినాండు-పలుమారు నీ యక్మజలు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తెలిసి యందిచ్చినాండు - బలహీన మపుడు నీకు ని - ర్భయ మియ్య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Thala Yeththaraani Chotan - Gala Lichchi Nilipinaandu-Palumaaru Nee Yakmajalu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Thelisi Yandichchinaandu - Balaheena Mapudu Neeku Ni - Rbhaya Miyya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వచ్చెడు వాండు - పలు విధంబు లగు బాధలం - బారం దోలివేసినాయడు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 విప్పుడు లేదన్నాండా - నీతో నింక సరి యన్నాండా ॥ఎందుకే॥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Vachchedu Vaandu - Palu Vidhambu Lagu Baadhalan - Baaran Dolivesinaayadu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 Vippudu Ledannaandaa - Neetho Ningka Sari Yannaandaa ॥Enduke॥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ఒక్కనీ తల వెండ్రుక యెన - నూడిపడ దని చెప్పెడు వాండు - దిక్కు నీకిక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యని తన - దివ్య వాక్కులం దెలిపెడు వాండు - చిక్కు లను బెట్టెడు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Okkanee Thala Vendruka Yena - Noodipada Dani Cheppedu Vaandu - Dikku Neekika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Yani Thana - Divya Vaakkulan Delipedu Vaandu - Chikku Lanu Bettedu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పగవారి - చేత నినుం జిక్మింపని వాడు - ఇక్కట్టు మెట్టుల దాంటించుట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కిదిగో యని చెయి యిచ్చెడు వాడు = హక్కు లేదన్నాండ నేడు - అతండు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Pagavaari - Chetha Ninun Jikmimpani Vaadu - Ikkattu Mettula Daantinchuta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Kidigo Yani Cheyi Yichchedu Vaadu = Hakku Ledannaanda Nedu - Athandu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వెలి వేయబో డు ॥ఎందుకే॥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Veli Veyabo Du ॥Enduke॥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2026-08-11T18:39:38Z</dcterms:created>
  <dcterms:modified xsi:type="dcterms:W3CDTF">2026-08-11T18:39:38Z</dcterms:modified>
</cp:coreProperties>
</file>