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గన్నయ్య రావె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Gannayya Raave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కారణ గురువు లింకెవ్వరు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లేరయ్య – లేరయ్య లేరయ్య తండ్రి       ||నన్ను||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Kaarana Guruvu Linkevvaru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Lerayya Lerayya Lerayya Thandri         ||Nannu||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వంటి దుష్కర్మ జీవిని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కేవలమగు నీదు పేర్మిని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Vanti Dushkarma Jeevini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Kevalamagu Needu Permini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దీవించి రక్షింపనిప్పుడే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రావయ్య రావయ్య రావయ్య తండ్రి       ||నన్ను||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Deevinchi Rakshimpanippude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Raavayya Raavayya Raavayya Thandri           ||Nannu||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గన్నయ్య రావె నా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గన్నయ్య రావె నా ప్రభువా        ||నన్ను||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Gannayya Raave Naa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Gannayya Raave Naa Prabhuvaa        ||Nannu||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ముందు నీ పాదారవిందము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లందు నిశ్చల భక్తి ప్రేమను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Mundu Nee Paadaaravindamu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Landu Nischala Bhakthi Premanu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పొందికగా జేయరావే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డెందమానంద మనంతమైయుప్పొంగ       ||నన్ను||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Pondikagaa Jeyaraave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Dendamaananda Mananthamai Yupponga         ||Nannu||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హద్దులేనట్టి దురాశల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నవివేకినై కూడి యాడితి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Haddu Lenatti Duraashala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Navivekinai Koodi Yaadithi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మొద్దులతో నింక కూటమి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వద్దయ్య వద్దయ్య వద్దయ్య తండ్రి       ||నన్ను||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Moddulatho Ninka Kootami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Vaddayya Vaddayya Vaddayya Thandri        ||Nannu||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కాలము పెక్కు గతించెను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గర్వాదు లెడదెగవాయెను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Kaalamu Pekku Gathinchenu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Garvaadu Ledadhegavaayenu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లోకమాయ సుఖేచ్ఛలు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చాలును జాలును జాలు నోతండ్రి       ||నన్ను||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Maaya Sukhechchalu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Chaalunu Jaalunu Jaalu-no Thandri        ||Nannu||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దారుణ సంసార వారధి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 జూపి ప్రోవ నీ కన్నను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Daaruna Samsaara Vaaradhi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 Joopi Prova Nee Kannanu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2026-02-25T09:08:25Z</dcterms:created>
  <dcterms:modified xsi:type="dcterms:W3CDTF">2026-02-25T09:08:25Z</dcterms:modified>
</cp:coreProperties>
</file>