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మరణము కాదు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Maranamu Kaadu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కురిసే ప్రతి కంటి నీరు ప్రభువు తుడుచును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 మబ్బులను కరిగించును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Kurise Prathi Kanti Neeru Prabhuvu Thuduchunu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Maranamu Mabbulanu Kariginchunu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వేదనలు రోదనలు రద్దు చేయును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గతకాల సంగతులు గతించి పోవును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Vedanalu Rodanalu Raddu Cheyunu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Gathakaala Sangathulu Gathinchi Povunu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గతకాల సంగతులు గతించి పోవును     ॥ఈ మరణము॥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Gathakaala Sangathulu Gathinchi Povunu           ||Ee Maranamu||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మరణము కాదు శాశ్వతము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పరలోకమే మనకు నివాసము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Maranamu Kaadu Shaashwathamu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Paralokame Manaku Nivaasamu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తెచ్చెను మనకు రక్షణ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అద్బుతము ఆ నిరీక్షణ (2)     ॥ఈ మరణము॥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Thechchenu Manaku Rakshana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Adbhuthamu Aa Nireekshana (2)           ||Ee Maranamu||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జగతు పునాది వేయక ముందే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మనమెవ్వరో ఎవరికి తెలియక ముందే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Jagathu Punaadi Veyaka Munde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Manamevvaro Evariki Theliyaka Munde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మనలను ఏర్పరచుకొన్న ఆ దేవుడు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తిరిగి తన దరికి మనల పిలిచే వేళ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Manalanu Erparachukonna Aa Devudu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Thirigi Thana Dariki Manala Piliche Vela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తిరిగి తన దరికి మనల పిలిచే వేళ      ॥ఈ మరణము॥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Thirigi Thana Dariki Manala Piliche Vela           ||Ee Maranamu||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నామమును ఎరిగిన వారు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 శ్రమలకు అర్హులు కారు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Naamamunu Erigina Vaaru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Shramalaku Arhulu Kaaru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తిరిగి లేచెదరు యేసు నామములో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కొలువు తీరెదరు పరలోకంలో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Thirigi Lechedaru Yesu Naamamulo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Koluvu Theeredaru Paralokamlo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కొలువు తీరెదరు పరలోకంలో     ॥ఈ మరణము॥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Koluvu Theeredaru Paralokamlo           ||Ee Maranamu||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2026-02-25T09:35:11Z</dcterms:created>
  <dcterms:modified xsi:type="dcterms:W3CDTF">2026-02-25T09:35:11Z</dcterms:modified>
</cp:coreProperties>
</file>