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దయలో నేనున్న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Dayalo Nenunna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దయలో నేనున్న ఇంత కాలం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దాచినావు గత కాలం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Dayalo Nenunna Intha Kaalam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Daachinaavu Gatha Kaalam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 లేనిదే నేనేమౌదునో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తెలియదయ్యా…          ||నీ దయలో||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 Lenide Nenemauduno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Theliyadayyaa…            ||Nee Dayalo||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తల్లిదండ్రులు చూపిస్తారు ఎనలేని ప్రేమను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చేయాలని ఆశిస్తారు అందనంత గొప్పవారిగా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Thallidandrulu Choopisthaaru Enaleni Premanu 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Cheyaalani Aashisthaaru Andanantha Goppavaarigaa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 ఉంటే వారు – కాగలరు అధిపతులుగా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 లేకపోతే ఇలలో – బ్రతుకుట జరుగునా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 Unte Vaaru – Kaagalaru Adhipathulugaa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 Lekapothe Ilalo – Brathukuta Jarugunaa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నీడలోనే నను దాచియుంచావని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శేష జీవితాన్ని నీతోనే గడపాలని           ||నీ దయలో||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Needalone Nanu Daachiyunchaavani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Shesha Jeevithaaanni Neethone Gadapaalani          ||Nee Dayalo||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 రాలే నా ప్రాణాన్ని లేపి నన్ను నిలిపావు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కోరలకు అంటకుండ దాచావు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Nela Raale Naa Praanaanni Lepi Nannu Nilipaavu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Koralaku Antakunda Daachaavu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నీడలో నాకాశ్రయ దుర్గము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కీడు నా దారికి రాకుండ నీ కృపను తోడుంచినావు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Needalo Naakaashraya Durgamu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Keedu Naa Dariki Raakunda Nee Krupanu Thodunchinaavu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 చెంతనే నే పరవశించాలని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ఆయువున్నంత వరకు నీ ప్రేమ పొందాలని           ||నీ దయలో||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Paadaala Chenthane Ne Paravashinchaalani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Aayuvunnantha Varaku Nee Prema Pondaalani            ||Nee Dayalo||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2026-02-25T09:19:13Z</dcterms:created>
  <dcterms:modified xsi:type="dcterms:W3CDTF">2026-02-25T09:19:13Z</dcterms:modified>
</cp:coreProperties>
</file>