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Simhaasanaaseenudaa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సింహాసనాసీనుడా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దివ్య తేజా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Simhaasanaaseenudaa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Divya Tejaa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అద్వితీయుడవు పరిశుద్ధుడవు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సుందరుడవు నీవే ప్రభూ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Advitheeyudavu Parishuddhudavu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Sundarudavu Neeve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న్యాయములు నీ సింహాసనాధారం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సత్యములు నీ సన్నిధానవర్తులు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Nyaayamulu Nee Simhaasanaadhaaram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Sathyamulu Nee Sannidhaanavarthulu (2)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బలియు అర్పణ కోరవు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బలియైతివి నా దోషముకై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Baliyu Arpana Koravu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 Aithivi Naa Doshamukai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హృదయమే నీ ప్రియమగు ఆలయం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స్తుతియాగమునే చేసెద నిరతం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Hrudayame Nee Priyamagu Aalayam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Sthuthiyaagamune Cheseda Niratham (2) 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బూరధ్వనులే నింగిలో మ్రోగగా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రాజధిరాజ నీవే వచ్చువేళ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Booradhwanule Ningilo Mrogagaa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Raajaadhiraaja Neeve Vachchu Vela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సంసిద్ధతతో వెలిగే సిద్దెతో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కుమరుడా నిన్నెదుర్కొందును (2)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Samsidhdhathatho Velige Siddetho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Kumaarudaa Ninnedurkondunu (2) 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2026-02-25T09:27:15Z</dcterms:created>
  <dcterms:modified xsi:type="dcterms:W3CDTF">2026-02-25T09:27:15Z</dcterms:modified>
</cp:coreProperties>
</file>