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ఒక్కడే యేసు ఒక్కడే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Okkade Yesu Okkade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గెలిచినవాడు యేసు ఒక్కడే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 రానున్నవాడు యేసు ఒక్కడే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Gelichinavaadu Yesu Okkade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 Raanunnavaadu Yesu Okkade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పరిశుద్దులను ఆ పరమునకు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కొనిపోవువాడు యేసు ఒక్కడే (2)        ||ఒక్కడే||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Parishuddhulanu Aa Paramunaku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Konipovuvaadu Yesu Okkade (2)        ||Okkade||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ఒక్కడే యేసు ఒక్కడే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ఒక్కడే పరిశుద్ధుడు ఒక్కడే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Okkade Yesu Okkade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Okkade Parishuddhudu Okkade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మహాదేవుడు మహిమోన్నతుడు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లోకానికి రక్షకుడు యేసు ఒక్కడే (2)        ||ఒక్కడే||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Devudu Mahimonnathudu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Lokaaniki Rakshakudu Yesu Okkade (2)        ||Okkade||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రక్షించువాడు యేసు ఒక్కడే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ప్రేమించువాడు యేసు ఒక్కడే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Rakshinchuvaadu Yesu Okkade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Preminchuvaadu Yesu Okkade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జీవమార్గమై సత్యదైవమై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మోక్షానికి చేర్చువాడు యేసు ఒక్కడే (2)        ||ఒక్కడే||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Maargamai Sathya Daivamai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Mokshaaniki Cherchuvaadu Yesu Okkade (2)        ||Okkade||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దేవుడు యేసు ఒక్కడే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అద్భుతములు చేయువాడు యేసు ఒక్కడే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Devudu Yesu Okkade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Adbhuthamulu Cheyuvaadu Yesu Okkade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 ఆశ్రయమిచ్చి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అనుక్షణము కాపాడు యేసు ఒక్కడే (2)        ||ఒక్కడే||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 Aashrayamichchi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Anukshanamu Kaapaadu Yesu Okkade (2)        ||Okkade||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నిత్యమూ ప్రేమించువాడు యేసు ఒక్కడే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 శాంతినిచ్చువాడు యేసు ఒక్కడే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Preminchuvaadu Yesu Okkade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 Shaanthinichchuvaadu Yesu Okkade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వేదనలో నీ బాధలలో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అండగా నిలుచువాడు యేసు ఒక్కడే (2)        ||ఒక్కడే||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Vedanalo Nee Baadhalalo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Andagaa Niluchuvaadu Yesu Okkade (2)        ||Okkade||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2026-02-25T08:37:53Z</dcterms:created>
  <dcterms:modified xsi:type="dcterms:W3CDTF">2026-02-25T08:37:53Z</dcterms:modified>
</cp:coreProperties>
</file>