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అడుగడుగున రక్త బింధువులే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Adugaduguna Raktha Bindhuvule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స్వరూపా మా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మహిమగా నన్ను మార్చినావా (2)         ||అడుగడుగున||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Swaroopaa Maa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Mahimagaa Nannu Maarchinaavaa (2)          ||Adugaduguna||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అడుగడుగున రక్త బింధువులే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అణువణువున కొరడా దెబ్బలే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Adugaduguna Raktha Bindhuvule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Anuvanuvuna Korada Debbale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యేసుకు ముళ్ల కిరీటం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భుజములపై సిలువ భారం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Yesuku Mulla Kireetam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Bhujamulapai Siluva Bhaaram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భుజములపై సిలువ భారం          ||అడుగడుగున||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Bhujamulapai Siluva Bhaaram         ||Adugaduguna||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మోయుచు వీపుల వెంట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 ధరలే నిన్ను తడిపెను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Moyuchu Veepula Venta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 Dhaarale Ninnu Thadipenu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ప్రజలారా ఏడవకండి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 కోసము ప్రార్ధించండి (2)         ||అడుగడుగున||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Prajalaaraa Aedavakandi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 Kosamu Praardhinchandi (2)          ||Adugaduguna||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కలువరిలోన నీ రూపమే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నలిగిపోయెను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Kaluvarilona Nee Roopame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Naligipoyenu Naa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చివరి రక్త బిందువు లేకుండా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కోసమే కార్చినావు (2)         ||అడుగడుగున||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Chivari Raktha Bindhuvu Lekundaa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Kosame Kaarchinaavu (2)          ||Adugaduguna||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గెలిచి తిరిగి లేచిన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మృత్యుంజయుడా నీకే స్తోత్రం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Gelichi Thirigi Lechina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Mruthyunjayudaa Neeke Sthothram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2026-02-25T09:25:59Z</dcterms:created>
  <dcterms:modified xsi:type="dcterms:W3CDTF">2026-02-25T09:25:59Z</dcterms:modified>
</cp:coreProperties>
</file>