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శ్రీయేసు నీ పాద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ShreeYesu Nee Paada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శిష్యులను ఆదరించియు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అభయమిచ్చిన యేసువా - ఇల నే దీనుడదనయ్య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Shishyulanu Aadarinchiyu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Abhayamichchina Yesuvaa - Ila Ne Deenudadanayya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అలముకొని యున్నట్టి - కలుష భారములెల్ల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తొలగబేయుము తండ్రి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Alamukoni Yunnatti - Kalusha Bhaaramulella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Tholagabeyumu Thandri , Yesu!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నాదు జీవితమెల్ల - నీదు సేవకే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ధారవోయిదు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Naadu Jeevithamella - Needu Sevake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Dhaaravoyidu 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నాధా నారక్షక్రా నా సర్వస్వము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సేవయే - నా జీవితాశయము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Naadhaa Naarakshakraa Naa Sarvasvamu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Sevaye - Naa Jeevithaashayamu , Yesu!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కొరకే జీవించి - నిన్ను సేవించుచు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నీకొరకే మరణింతును - నీకే నా యాత్మను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Korake Jeevinchi - Ninnu Sevinchuchu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Neekorake Maraninthunu - Neeke Naa Yaathmanu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నిజమొప్పనర్పించి నీ సన్నిధిలో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నిత్యముందును ప్రభువా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Nijamoppanarpinchi Nee Sannidhilo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Nithyamundunu Prabhuvaa , Yesu!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ఇదియే నా తుదియాశ - ఇదియే నా తుది కోర్కె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నా తుది ఆశయము - హృదయంబు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Idiye Naa Thudiyaasha - Idiye Naa Thudi Korke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Naa Thudi Aashayamu - Hrudayambu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కిత్తు పదిలంబుగ నేను - సదయుండా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నిరతంబు అందే నివసింపుము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Kiththu Padilambuga Nenu - Sadayundaa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Nirathambu Ande Nivasimpumu , Yesu!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శ్రీయేసు నీ పాద - సేవ చేయుట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శ్రేయంబు చేకూర్చును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ShreeYesu Nee Paada - Seva Cheyuta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Shreyambu Chekoorchunu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నీ పాద సేవ చేయుటచే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ఆయాసములన్నియు - అంతరించును ప్రభువా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Nee Paada Seva Cheyutache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Aayaasamulanniyu - Antharinchunu Prabhuvaa , Yesu!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ఘోర పాపిని నేను - నేరంబులను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తప్పిన ద్రోహిని - కారుణ్యమయుడవే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Ghora Paapini Nenu - Nerambulanu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Thappina Drohini - Kaarunyamayudave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కాపాడి - దారిలో నన్నుంచి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చేర్చుము తండ్రి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Kaapaadi - Daarilo Nannunchi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Cherchumu Thandri , Yesu!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దోసకారిని నేను - దోసంబులజేసి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దోసిలొగ్గితి ప్రభువా - దాసుండనో యెసు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Dosakaarini Nenu - Dosambulajesi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Dosiloggithi Prabhuvaa - Daasundano Yesu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నాధా నీదయచేత - దోసంబులనుబాప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దాసునిగ జే కొనుము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Naadhaa Needayachetha - Dosambulanubaapa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Daasuniga Je Konumu , Yesu!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సాతాను శక్తులను - సంధించి జయమొంది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సంతరిల్లిన యేసువా - నీతోనే నేనుండి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Saathaanu Shakthulanu - Sandhinchi Jayamondi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Santharillina Yesuvaa - Neethone Nenundi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సేవించెద - సాతాను నోడింప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నియ్యుము ప్రభువా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Sevincheda - Saathaanu Nodimpa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Niyyumu Prabhuvaa , Yesu!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2026-08-11T18:46:46Z</dcterms:created>
  <dcterms:modified xsi:type="dcterms:W3CDTF">2026-08-11T18:46:46Z</dcterms:modified>
</cp:coreProperties>
</file>