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ఆశ్రయదుర్గమా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 Durgamaa Naa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నివాసినై నీ ముఖము చూచుచు పరవశించెదనే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నిరీక్షణయే ఉత్తేజము నాలో కలిగించుచున్నది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Nivaasinai Nee Mukhamu Choochuchu Paravashinchedane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Nireekshanaye Utthejamu Naalo Kaliginchuchunnadi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ఘన మహిమలు నీకే చెల్లును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హల్లేలూయా – హల్లేలూయా – హల్లెలూయా (2)        ||ఆశ్రయ||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Ghana Mahimalu Neeke Chellunu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(2)           ||Aashraya||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ఆశ్రయదుర్గమా –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నవజీవన మార్గమునా – నన్ను నడిపించుమా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 Durgamaa –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 Jeevana Maargamunaa – Nannu Nadipinchumaa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ఊహించలేనే నీ కృపలేని క్షణమును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కోపించుచునే వాత్సల్యము నాపై చూపినావే           ||ఆశ్రయ||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Oohinchalene Nee Krupaleni Kshanamunu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Kopinchuchune Vaathsalyamu Naapai Choopinaave       ||Aashraya||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మర్యాదలు మమకారాలు గతించి పోవునే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ఆత్మీయులతో అక్షయ అనుబంధం అనుగ్రహించితివే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Maryaadalu Mamakaaraalu Gathinchi Povune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Aathmeeyulatho Akshaya Anubandham Anugrahinchithive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ఈ స్తుతి ఘన మహిమల స్తోత్రాంజలి (2)        ||ఆశ్రయ||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Ee Sthuthi Ghana Mahimala Sthothraanjali (2)           ||Aashraya||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నీవు చేసిన నిబంధనలన్నియు నెరవేర్చుచుంటివే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చేసిన తీర్మానములు స్థిరపరచితివే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Neevu Chesina Nibandhanalanniyu Nerverchuchuntive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Chesina Theermaanamulu Sthiraparachithive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ఈ స్తుతి ఘన మహిమల స్తోత్రాంజలి (2)        ||ఆశ్రయ||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Ee Sthuthi Ghana Mahimala Sthothraanjali (2)           ||Aashraya||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పరవాసినైతిని వాగ్ధానములకు వారసత్వమున్నను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శిక్షణలో అనుకవతోనే నీకృ పొందెద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Paravaasinaithini Vaagdhaanamulaku Vaarasathvamunnanu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Shikshanalo Anukuvathone Nee Krupa Pondeda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ఈ స్తుతి ఘన మహిమల స్తోత్రాంజలి (2)        ||ఆశ్రయ||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Ee Sthuthi Ghana Mahimala Sthothraanjali (2)           ||Aashraya||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2026-02-25T09:26:46Z</dcterms:created>
  <dcterms:modified xsi:type="dcterms:W3CDTF">2026-02-25T09:26:46Z</dcterms:modified>
</cp:coreProperties>
</file>