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ఆదాము హవ్వల కళ్యాణం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Aadaamu Havvala Kalyaanam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2026-02-25T09:14:59Z</dcterms:created>
  <dcterms:modified xsi:type="dcterms:W3CDTF">2026-02-25T09:14:59Z</dcterms:modified>
</cp:coreProperties>
</file>