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నావాడని నమ్ముదున్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Naavaadani Nammudun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నావాడని నమ్ముదున్‌ 2. సంపూర్ణ భక్తితో నుండెదన్‌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భాసిల్లు దివ్య సౌభాగ్యము పెంపార యేసున్‌ ధ్యానించెదన్‌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Naavaadani Nammudun 2. Sampoorna Bhakthitho Nundedan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Bhaasillu Divya Saubhaagyamu Pempaara Yesun Dhyaaninchedan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దాసుడ నౌచు పాల్పొందెదన్‌ సొంపైన దూతల్‌ పాడుచుండన్‌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నాశంబు లేని సౌఖ్యంబును. ఇంపైన పాటల్‌ నే విందును.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Daasuda Nauchu Paalpondedan Sompaina Doothal Paaduchundan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Naashambu Leni Saukhyambunu. Impaina Paatal Ne Vindunu.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॥ఇదే నా పాట నాసుకధ 3. _ నిండైన భక్తియే నెమ్మది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సదా స్తుతించుట గెల్బున దేమి యేసుండంగ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॥Ide Naa Paata Naasukadha 3. _ Nindaina Bhakthiye Nemmadi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Sadaa Sthuthinchuta Gelbuna Demi Yesundangga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నా పాట నాసుకధ మెండైన దీప్తిన్‌ బ్రార్థించుచు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నిత్యం ధ్యానించుట ॥ దండిగ టబ్రేమన్‌ సుఖింతును.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 Naa Paata Naasukadha Mendaina Deepthin Braarthinchuchu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Nithyan Dhyaaninchuta ॥ Dandiga Tabreman Sukhinthunu.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2026-08-11T18:52:44Z</dcterms:created>
  <dcterms:modified xsi:type="dcterms:W3CDTF">2026-08-11T18:52:44Z</dcterms:modified>
</cp:coreProperties>
</file>