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వేళలో – ఆపద సమయములో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శ్రమలన్నిటిలో – నా సహాయము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Velalo – Aapada Samayamulo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Shramalannitilo – Naa Sahaayamu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స్నేహితుడా – నను విడువక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యదార్థవంతుడనై – రాజ మార్గము పొందితిని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Snehithudaa – Nanu Viduvaka Preminchithivi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Yadaarthavanthudanai – Raaja Maargamu Pondithini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నీవే – నా ఆశ్రయం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Neeve – Naa Aashrayam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నిన్నాశ్రయించగా – నే ధన్యుడనైతిని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తండ్రివై – నా త్రోవను నడిపించితివి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Ninnaashrayainchagaa – Ne Dhanyudanaithini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Thandrivai – Naa Throvanu Nadipinchithivi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స్నేహితుడా – నను విడువక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యదార్థవంతుడనై – రాజ మార్గము పొందితిని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Snehithudaa – Nanu Viduvaka Preminchithivi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Yadaarthavanthudanai – Raaja Maargamu Pondithini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నీవే – నా ఆశ్రయం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Neeve – Naa Aashrayam Neeve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2026-02-25T09:16:16Z</dcterms:created>
  <dcterms:modified xsi:type="dcterms:W3CDTF">2026-02-25T09:16:16Z</dcterms:modified>
</cp:coreProperties>
</file>