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రారాజగు యేసుని నామం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Raaraajagu Yesuni Naamang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రారాజగు యేసునినామం - రమ్యంబగు దేవుని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ఈశుండగు యేసునినామం - ఈధర నిదె పావననామం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Raaraajagu Yesuninaaman - Ramyambagu Devuni Naaman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Eeshundagu Yesuninaaman - Eedhara Nide Paavananaaman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యేసునినామం - దేవునినామం - రమ్యంబగు దేవుని నామం || రారాజ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గగనమువీడిన గురునామం - కలుషాత్మలబ్రోచెడు నామం _ || రారాజ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Yesuninaaman - Devuninaaman - Ramyambagu Devuni Naaman || Raaraaja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Gaganamuveedina Gurunaaman - Kalushaathmalabrochedu Naaman _ || Raaraaja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స్లీవాంకముగల యినామం - సుజనుల జేసెడు స్థిరనామం _ || రారాజ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విజయం బొపగెడు నిజనామం - విమలాత్ముల కిదివరనామం || రారాజ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Sleevaangkamugala Yinaaman - Sujanula Jesedu Sthiranaaman _ || Raaraaja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Vijayan Bopagedu Nijanaaman - Vimalaathmula Kidivaranaaman || Raaraaja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మనమున కిది యజ్వలనామం - జనములకిదియే బుజునామం|| రారాజ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ఈధరస్తుతులను గొనునామం - ఈయేసుని యమృతనామం || రారాజ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Manamuna Kidi Yajvalanaaman - Janamulakidiye Bujunaaman|| Raaraaja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Eedharasthuthulanu Gonunaaman - Eeyesuni Yamruthanaaman || Raaraaja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2026-08-11T18:42:13Z</dcterms:created>
  <dcterms:modified xsi:type="dcterms:W3CDTF">2026-08-11T18:42:13Z</dcterms:modified>
</cp:coreProperties>
</file>