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సంతోషము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Santhoshamu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సంతోషము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సమాధానము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Santhoshamu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Samaadhaanamu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నలిగియున్న వారిని బలపరచును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చెరలో ఉన్న వారికి స్వాతంత్య్రము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Naligiyunna Vaarini Balaparachunu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Cheralo Unna Vaariki Swaathanthryamu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యేసయ్యా.. (3)        ||నీ సన్నిధిలో||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Yesayyaa.. (3)        ||Nee Sannidhilo||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నేనుంటాను – నీలోనే జీవిస్తాను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విడువను ఎడబాయను – మరువక ప్రేమిస్తాను (2)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Neelone Nenuntaanu – Neelone Jeevisthaanu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Viduvanu Edabaayanu – Maruvaka Premisthaanu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నీవు – నీలో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కొరకే నీవు – నీ కొరకే నేను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Neevu – Neelo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Korake Neevu – Nee Korake Nenu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 భయమే లేదు – దిగులే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నేనుంటే చాలు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 Bhayame Ledu – Digule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Nenunte Chaalu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2026-02-25T09:35:05Z</dcterms:created>
  <dcterms:modified xsi:type="dcterms:W3CDTF">2026-02-25T09:35:05Z</dcterms:modified>
</cp:coreProperties>
</file>