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మహిమ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Mahima Mahima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-విలియం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-Viliyam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మహిమ మహిమ యనుచును - శిశువులు 'ని- వినోద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ధ్వనులు నిలుతురు = అహమ మా యఘంబు లెల్ల - నణంచె వీని నామమనుచు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Mahima Mahima Yanuchunu - Shishuvulu 'Ni- Vinoda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Dhvanulu Niluthuru = Ahama Maa Yaghambu Lella - Nananche Veeni Naamamanuchu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బహు విధంబులైన పాట - ల్బాడుచు నాడుచు వేండుచు గూడుచు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Bahu Vidhambulaina Paata - Lbaaduchu Naaduchu Venduchu Gooduchu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 శత సహస్ర సంఖ్య మించి - బాల - చయము ప్రభుని గద్దె చుట్టున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నతులితంబు లైన కాంతి - గతుల నమర మింటం బాడ - నీతీరు నెవరు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 Shatha Sahasra Sangkhya Minchi - Baala - Chayamu Prabhuni Gadde Chuttuna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Nathulithambu Laina Kaanthi - Gathula Namara Mintan Baada - Neetheeru Nevaru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దెచ్చి రచటి - కేగతిం దాంగూడి మైోగంగ సాగిరి ||మహిమ||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పవిత్రమైన. ఇంపైన. పాపములు. నూరువేలు. సమూహము.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Dechchi Rachati - Kegathin Daanggoodi MaiోGangga Saagiri ||Mahima||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Pavithramaina. Impaina. Paapamulu. Nooruvelu. Samoohamu.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పోల్చ శక్యముకాని. _ స్థితులయందు.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Polcha Shakyamukaani. _ Sthithulayandu.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జేయంగా - నెవండు తనదు -విలువలేని నల్లం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జల్లగ= సమసెనో యఘంబు లట్టి - జనకుండైన ప్రభువు నెదుట - నమల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Jeyanggaa - Nevandu Thanadu -Viluvaleni Nallan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Jallaga= Samaseno Yaghambu Latti - Janakundaina Prabhuvu Neduta - Namala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తాము ప్రభుని కృపను మిగులను - జూచి యతని - దయను లోక 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వేడ్మను = బ్రేమంజెంది యిపుడు గొట్టె - ప్రభువు నెదుట - 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Thaamu Prabhuni Krupanu Migulanu - Joochi Yathani - Dayanu Loka 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Vedmanu = Bremanjendi Yipudu Gotte - Prabhuvu Neduta - Daamu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 నిలిచి - వేమరు దామెల్ల నా మోముం బ్రేమించి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 Nilichi - Vemaru Daamella Naa Momun Breminchi ||Mahima||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2026-08-11T18:44:58Z</dcterms:created>
  <dcterms:modified xsi:type="dcterms:W3CDTF">2026-08-11T18:44:58Z</dcterms:modified>
</cp:coreProperties>
</file>