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మూడు దశాబ్దాల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Moodu Dashaabdaala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మూడు దశాబ్దాల వైవాహిక జీవితాన్ని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దీవించిన దేవా నీకు వందనం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Moodu Dashaabdaala Vaivaahika Jeevithaanni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Deevinchina Devaa Neeku Vandanam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వందనం…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 నీకే మా వందనం (2) దేవా        ||మూడు దశాబ్దాల||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Vandanam…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 Neeke Maa Vandanam (2) Devaa       ||Moodu Dashaabdaala||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పాపులమైన మమ్మును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 రక్షించినందుకు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Paapulamaina Mammunu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 Rakshinchinanduku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ఏమియు లేని మాకు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అన్నిటిని నొసగినందుకు (2) 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Emiyu Leni Maaku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Annitini Nosaginanduku (2)           ||Vandanam||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బలవంతులుగా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మూడు బాణాలను ఇచ్చినందుకు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Balavanthulugaa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Moodu Baanaalanu Ichchinanduku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భోజనపు బల్ల చుట్టు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ఒలీవ మొక్కల వలె పెంచినందుకు (2)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Bhojanapu Balla Chuttu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Oliva Mokkala Vale Penchinanduku (2)        ||Vandanam||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కష్టాలలో, దుఃఖాలలో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కాచిన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Kashtaalalo, Dukhaalalo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Kaachina Devaa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వ్యాధులను, బాధలను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తీర్చిన దేవా (2)         ||వందనం||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Vyaadhulanu, Baadhalanu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Theerchina Devaa (2)            ||Vandanam||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2026-02-25T09:15:15Z</dcterms:created>
  <dcterms:modified xsi:type="dcterms:W3CDTF">2026-02-25T09:15:15Z</dcterms:modified>
</cp:coreProperties>
</file>