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నీ ఋణం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Nee Runam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నీ ఋణం తీర్చుకొందు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దిక్కు లేని నన్ను ప్రేమించినావయ్యా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Nee Runam Theeerchukondu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Dikku Leni Nannu Preminchinaavayyaa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కృపను చూపి దీవించినావయ్యా 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Krupanu Choopi Deevinchinaavayyaa  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 సంద్రమందున పయనించు వేళలో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పాశాన మనసు మార్చి పరిశుద్ధుని చేసావయ్యా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 Sandramanduna Payaninchu Velalo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Paashaana Manasu Maarchi Parishuddhuni Chesaavayyaa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శిక్ష సిలువపై భరియించినావయ్యా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దోషములను గ్రహియించి క్షమియించినావయ్యా    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Shiksha Siluvapai Bhariyinchinaavayyaa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Doshamulanu Grahiyinchi Kshamiyinchinaavayyaan  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2026-02-25T09:28:45Z</dcterms:created>
  <dcterms:modified xsi:type="dcterms:W3CDTF">2026-02-25T09:28:45Z</dcterms:modified>
</cp:coreProperties>
</file>