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సమయమిదే సమయమిదే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Samayamide Samayamide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 రారాజు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చూచి ఏతెంచెదరు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 Raaraaju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Choochi Ethenchedaru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మహిమగల కిరీటము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ఆయన ఇచ్చెదరు              ||సమయమిదే||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Mahimagala Kireetamu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Aayana Ichchedaru ||Samayamide||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సమయమిదే సమయమిదే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సంఘమా సమయమిదే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Samayamide Samayamide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Sanghamaa Samayamide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సీయోనులో చేరుటకు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సంఘమా సమయమిదే              ||సమయమిదే||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Seeyonulo Cherutaku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Sanghamaa Samayamide             ||Samayamide||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చూడుము భూమి మీద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చీకటి క్రమ్మియున్నది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Choodumu Bhoomi Meeda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Cheekati Krammiyunnadi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జ్యోతివలె జీవించుము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వాక్యం పట్టుకొని              ||సమయమిదే||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Jyothivale Jeevinchumu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Vaakyam Pattukoni             ||Samayamide||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సీయోనులో వశించు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సర్వశక్తుడు నీ ద్వారా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Seeyonulo Vasinchu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Sarvashakthudu Nee Dwaaraa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శోధింప ఈ దినము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మార్పునొందుము స్ఫటికముగా              ||సమయమిదే||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Shodimpa Ee Dinamu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Maarpunondumu Spatikamugaa             ||Samayamide||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పిలుపుకు తగినట్లుగా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నడువుము ప్రభు యేసుతో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Pilupuku Thaginatlugaa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Naduvumu Prabhu Yesutho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ప్రేమలోనే నిలువుము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నిత్యజీవము చేపట్టుము              ||సమయమిదే||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Premalone Niluvumu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Nithyajeevamu Chepattumu             ||Samayamide||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2026-02-25T09:17:49Z</dcterms:created>
  <dcterms:modified xsi:type="dcterms:W3CDTF">2026-02-25T09:17:49Z</dcterms:modified>
</cp:coreProperties>
</file>