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స్వామి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Svaami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శ్రీ యేసు స్వామి తిరిగి 3. _ సద్గుణ మున్న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మోక్షంబుం జేరగా ఆ యాత్మ దానము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Shree Yesu Svaami Thirigi 3. _ Sadguna Munna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Mokshambun Jeragaa Aa Yaathma Daanamu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ఒక్కాదరణకర్తను శోధించు దుష్టుని సహా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ఒసంగెను. జయించును.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Okkaadaranakarthanu Shodhinchu Dushtuni Sahaa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Osanggenu. Jayinchunu.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దేవునాత్మ ప్రీతిగా 4&amp;.._ ఓ దేవునాత్మ మమ్మును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మదిన్‌ వసించుచు విశుద్ధిపర్పుము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Devunaathma Preethigaa 4&amp;.._ O Devunaathma Mammunu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 Vasinchuchu Vishuddhiparpumu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విధేయులైన మనల మా పహృదయంబులో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పాలించును. వసించుము.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Vidheyulaina Manala Maa Pahrudayambulo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Paalinchunu. Vasinchumu.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2026-08-11T18:52:46Z</dcterms:created>
  <dcterms:modified xsi:type="dcterms:W3CDTF">2026-08-11T18:52:46Z</dcterms:modified>
</cp:coreProperties>
</file>