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notesMasterIdLst>
    <p:notesMasterId r:id="rId2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మా గృహంబును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Maa Gruhambunu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రేవుమాపీ గృహునం బ్రోక్తములగుచు -దీపించు ప్రార్థనముల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లోపరహితంబులుగా - ధూపధూమములట్లు - నీ పాదయుగళి స - మిపింప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Revumaapee Gruhunan Brokthamulaguchu -Deepinchu Praarthanamula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Loparahithambulugaa - Dhoopadhoomamulatlu - Nee Paadayugali Sa - Mipimpa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నిమ్మెపుడు ||దేవా||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Nimmepudu ||Devaa||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ఏ రోగమును నెపుడేని - మా మందిరపు - ద్వారంబు చొరనీయక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ఆరోగ్యభాగధే - యంబిచ్చి మమ్ములను - భూరికృపబ్దివై - పోసింపుమను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E Rogamunu Nepudeni - Maa Mandirapu - Dvaarambu Choraneeyaka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Aarogyabhaagadhe - Yambichchi Mammulanu - Bhoorikrupabdivai - Posimpumanu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దినము ||దేవా||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Dinamu ||Devaa||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_ ఇరుగుపొరుగు వారలతో - సమాధాన - పరతవసింపను నేర్చి = కొజగాని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కలహములు - త్వరపెట్ట నవ్వాని - భరియింపందగు సహాన - భావంబు 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_ Iruguporugu Vaaralatho - Samaadhaana - Parathavasimpanu Nerchi = Kojagaani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Kalahamulu - Thvarapetta Navvaani - Bhariyimpandagu Sahaana - Bhaavambu Maa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కిమ్ము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Kimmu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బీదసాదల కెల్లరకు - మా గృహమెప్పు - డాదరణాస్పదమై యుండ =నీ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దానాసారంబు - నెజవర్షించిన కొలంది - నౌదార్యగుణము మా - యందుం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Beedasaadala Kellaraku - Maa Gruhameppu - Daadaranaaspadamai Yunda =Nee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Daanaasaarambu - Nejavarshinchina Kolandi - Naudaaryagunamu Maa - Yandun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బెంచుము సారిది ||దేవా||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Benchumu Saaridi ||Devaa||</a:t>
            </a:r>
            <a:endParaRPr lang="en-US" sz="3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నక్కలకు బొరియలుండు - దివి పక్షులకుం - జక్కని గూళ్లునమరు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నొక్కింత 1యిక్కనా - కెక్కడలేదనిన - చక్కని నరసుతమా -సదనంబు నకు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Nakkalaku Boriyalundu - Divi Pakshulakun - Jakkani Goollunamaru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Nokkintha 1Yikkanaa - Kekkadaledanina - Chakkani Narasuthamaa -Sadanambu Naku</a:t>
            </a:r>
            <a:endParaRPr lang="en-US" sz="32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రమ్ము ||దేవా|| - దాసరి మోజెస్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Rammu ||Devaa|| - Daasari Mojes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దేవా, మా గృహంబును - సదయుండవై - దీవించుటకు రారమ్ము = నీవె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యిద్దానిని నెజదాతవగుచు స - ద్భావముతో నిచ్చితివి - బహుమానముగ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Devaa, Maa Gruhambunu - Sadayundavai - Deevinchutaku Raarammu = Neeve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Yiddaanini Nejadaathavaguchu Sa - Dbhaavamutho Nichchithivi - Bahumaanamuga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Maaku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మా యింటి యజమానుండ - వీవెసుమ్మి - మా యింటి ప్రభుండ వీవె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పాయక మా యింట - భవదీయాఖీష్టంబె - శ్రేయోదాయకమగుచు - సిద్ధిం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Maa Yinti Yajamaanunda - Veevesummi - Maa Yinti Prabhunda Veeve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Paayaka Maa Yinta - Bhavadeeyaakheeshtambe - Shreyodaayakamaguchu - Siddhin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చెడును గాక ||దేవా||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Chedunu Gaaka ||Devaa||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మా యాస్తిపాస్తులన్ని - మా $) భవ - దీయానుగ్రహ బలముచే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నీయాననవ్వాని - నీ యలఘ సేవకై - న్యాయముగ నర్చింప - ఘన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Maa Yaasthipaasthulanni - Maa $) Bhava - Deeyaanugraha Balamuche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Neeyaananavvaani - Nee Yalagha Sevakai - Nyaayamuga Narchimpa - Ghana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బుద్ది దేవా!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Buddi Devaa!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నీవిచ్చు ధననిధులైన - మా బిడ్డలు - కేవలము నీ దాసులై = భావివానిరి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మణుల - రేవనుద్భాసిల్ల - నీవెవారిని భృశము-ప్రోవుమాయువొసంగి ||దేవా||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Neevichchu Dhananidhulaina - Maa Biddalu - Kevalamu Nee Daasulai = Bhaavivaaniri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Manula - Revanudbhaasilla - Neevevaarini Bhrushamu-Provumaayuvosanggi ||Devaa||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2026-08-11T18:45:33Z</dcterms:created>
  <dcterms:modified xsi:type="dcterms:W3CDTF">2026-08-11T18:45:33Z</dcterms:modified>
</cp:coreProperties>
</file>