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పరిశుద్ధాత్ముడా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Parishuddhaathmudaa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పరిశుద్ధాత్ముడా - నాలో నివసించుము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జీవింపజేసే సత్యస్వరూపుడా - నీతో నడిపించుము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Aathma Parishuddhaathmudaa - Naalo Nivasinchumu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Jeevimpajese Sathyasvaroopudaa - Neetho Nadipinchumu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ఆత్మ శరీరమును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రాకకై సిద్ధపరచుము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Aathma Shareeramunu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Raakakai Siddhaparachumu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నిర్జీవమైన నా జీవితములో - నిరీక్షణ కలిగించితివి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లెక్కింపశక్యముగాని - సైన్యములో నను నిలిపితివి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నివసించుము - నీతో నడిపించుము ||ఆత్మ||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పెంతెకోస్తు దినమందున - బలముగ దిగివచ్చితివి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అన్యభాషలు మాట్లాడుటకు - వాక్ శక్తి నొసగితివి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నివసించుము - నీతో నడిపించుము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ప్రియునికి కలిగిన సంపూర్ణతలు - నాయందు ఏర్పరచుటకే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ఆరోగ్యకరమైన ఉపదేశములో - కృపతో స్థిరపరచితివి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నివసించుము - నీతో నడిపించుము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2026-08-11T18:37:29Z</dcterms:created>
  <dcterms:modified xsi:type="dcterms:W3CDTF">2026-08-11T18:37:29Z</dcterms:modified>
</cp:coreProperties>
</file>