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హల్లెలూయా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Hallelooyaa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ఒంటరినై నే నుండినపుడు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Ontarinai Ne Nundinapudu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పాపలా నన్ను కాచెను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Paapalaa Nannu Kaachenu (2)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కన్నీరంతయు తుడిచియున్నాడు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Kanneeranthayu Thudichiyunnaadu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నే ఆరాధింతును హల్లెలూయా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Ne Aaraadhinthunu Hallelooyaa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నే ఆరాధింతును   ||ఆరాధింతును||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Ne Aaraadhinthunu ||Aaraadhinthunu||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హల్లెలూయా (2)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Hallelooyaa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ఎల్లప్పుడు (2)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Ellappudu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అందరిలోన ఆరాధించి సేవింతును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Andarilona Aaraadhinchi Sevinthunu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హల్లెలూయా (2)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Hallelooyaa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ఎన్నడెన్నడు లేని ఆనందం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Ennado Ennadu Leni Aanandam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ఎప్పుడెక్కడ దొరకని ఆనందం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Eppudu Ekkada Dorakani Aanandam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నే పొందియున్నాను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Ne Pondiyunnaanu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నే ఆరాధింతును హల్లెలూయా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Ne Aaraadhinthunu Hallelooyaa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నే ఆరాధింతును  ||ఆరాధింతును||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Ne Aaraadhinthunu ||Aaraadhinthunu||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జలములలో నే నడిచినప్పుడు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Jalamulalo Ne Nadichinappudu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బలమైయున్నా నాదు దేవుడు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Balamaiyunna Naadu Devudu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నా యేసు దేవుడు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Naa Yesu Devudu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నా యేసు దేవుడు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Naa Yesu Devudu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అందరిలోన ఆరాధింతును హల్లెలూయా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Andarilona Aaraadhinthunu Hallelooyaa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అందరిలోన ఆరాధింతును ||ఆరాధింతును||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Andarilona Aaraadhinthunu ||Aaraadhinthunu||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2026-09-08T21:43:19Z</dcterms:created>
  <dcterms:modified xsi:type="dcterms:W3CDTF">2026-09-08T21:43:19Z</dcterms:modified>
</cp:coreProperties>
</file>