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చెట్టు చూస్తే పచ్చగుంది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Chettu Choosthe Pachchagundi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కొత్త కొత్త ఎరువులేసి కొన్ని నాళ్ళు మళ్ళి జూస్తి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పనికిరాని తీగలొచ్చెనా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 Kotha Eruvulesi Konni Naallu Malli Joosthi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Panikiraani Theegalochchenaa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పరికి కంపకు పాకిపాయెనా నా యేసయ్యా (2) ||చెట్టు||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Pariki Kampaku Paakipaayenaa Naa Yesayyaa (2) ||Chettu||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పనికిరాని తీగలన్ని పట్టి కత్తిరించేస్తి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 నాటి పందిరేసి ప్రభుకు అంటు కట్టినాను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Panikiraani Theegalanni Patti Kaththirinchesthi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 Naati Pandiresi Prabhuku Antu Kattinaanu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కాత పూత ఇవ్వమని కన్నీళ్ళతో ప్రభునడిగితి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పూత కాత బలముగాయెనా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Kaatha Pootha Ivvamani Kanneellatho Prabhunadigithi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Pootha Kaatha Balamugaayenaa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ఫలాలన్నీ పంచబట్టెనా నా యేసయ్యా (2) ||చెట్టు||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Phalaalanni Panchabattenaa Naa Yesayyaa (2) ||Chettu||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చెట్టు చూస్తే పచ్చగుంది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పూత లేదు కాత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Chettu Choosthe Pachchagundi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Pootha Ledu Kaatha Ledu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వేసినెరువు వ్యర్ధమాయెనా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రెక్కల కష్టం వృథా ఆయేనా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Vesineruvu Vyardhamaayenaa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Rekkala Kashtam Vrudhaa Aayenaa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కాపు గాసి కలుపు తీసి నీరు కట్టి పెంచితే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కండ్లెర్రికి చెట్టు పెరిగెనా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Kaapu Gaasi Kalupu Theesi Neeru Katti Penchithe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Kandlerriki Chettu Perigenaa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కాత లేదు పూత లేదుగా నా యేసయ్యా (2) ||చెట్టు||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Kaatha Ledu Pootha Ledugaa Naa Yesayyaa (2) ||Chettu||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కాపెంతో గాస్తదని కలలెన్నో కన్నాను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ఫలములెన్నో ఇస్తదని పరవశించి పాడినాను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Kaapentho Gaasthadani Kalalenno Kannaanu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Phalamulenno Isthadani Paravashinchi Paadinaanu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పూతకంత పురుగు తగిలెనా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కలలన్ని కల్లలాయెనా నా యేసయ్యా (2) ||చెట్టు||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Poothakanthaa Purugu Thagilenaa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Kalalanni Kallalaayenaa Naa Yesayyaa (2) ||Chettu||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పందిరెలుపు తీగ ఉంది కాయ లేదు పండు 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ప్రేమతోని పెంచుకుంటిని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Pandirelupu Theega Undi Kaaya Ledu Pandu ledu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Premathoni Penchukuntini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నరకనీకి ప్రాణమొప్పదు నా యేసయ్యా (2) ||చెట్టు||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Narakaneeki Praanamoppadu Naa Yesayyaa (2) ||Chettu||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2026-02-25T09:34:09Z</dcterms:created>
  <dcterms:modified xsi:type="dcterms:W3CDTF">2026-02-25T09:34:09Z</dcterms:modified>
</cp:coreProperties>
</file>