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నీదు ప్రేమతో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Needu Prematho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నీదు ప్రేమతో కాచితివే కనుపాపగా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స్నేహ బంధమై నడిచితివే నా తోడుగా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Needu Prematho Kaachithivi Kanupaapagaa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Snehabandhamai Nadichithive Naa Thodugaa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ఉన్న ఊపిరి నీదు దయకు సాక్ష్యమేగా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పొందుకున్న మేలులన్ని నీదు ఎన్నిక ఫలితమేగా (2)       ||మరువని||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Unna Oopiri Needu Dayaku Saakshyamegaa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Pondukunna Melulanni Needu Ennika Phalithamegaa (2)     ||Maruvani||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కరుగుతున్న కాలమంతా నీదు కృపలో నన్ను తడిపె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 పంచే నీదు వాక్యం నీదు మార్గము నాకు తెలిపె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Karuguthunna Kaalamanthaa Needu Krupalo Nannu Thadipe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 Panche Needu Vaakyam Needu Maargamu Naaku Thelipe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పాడెదను నూతన గీతములు ఎల్లవేళల స్తుతిగానములు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 మహిమ ఆరోపణము నాదు జీవితమే అర్పితము (2)       ||మరువని||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Paadedanu Noothana Geethamulu Ella Velala Sthuthigaanamulu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 Mahima Aaropanamu Naadu Jeevithame Arpithamu (2)     ||Maruvani||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ఎన్నడైనా మారిపోని మనసు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మరచినా మరచి పోక కాపు కాసే ప్రేమ నీది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Ennadainaa Maariponi Manasu Needi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Marachinaa Marachipoka Kaapu Kaase Prema Needi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పొందుకున్న జన్మ దినము నీవు ఇచ్చే దయా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ఇచ్ఛే వాగ్ధానాలు చేయు అధికము బ్రతుకు దినములు (2)       ||మరువని||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Pondukunna Janma Dinamu Neevu Ichche Dayaa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Ichche Vaagdhaanaalu Cheyu Adhikamu Brathuku Dinamulu (2)     ||Maruvani||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2026-02-25T08:36:48Z</dcterms:created>
  <dcterms:modified xsi:type="dcterms:W3CDTF">2026-02-25T08:36:48Z</dcterms:modified>
</cp:coreProperties>
</file>