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మన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Mana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మన దేవుడు – ఈ లోకాన నిజ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బేదాలు మానెయ్యాలి – వాదాలే వదిలేయ్యాలి (2)        ||యేస||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Mana Devudu – Ee Lokaana Nija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Bedaalu Maaneyyaali – Vaadaale Vadileyyaali (2)        ||Yesa||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మనమంతా చేసిన పాపం కోసం – తన సొంత ప్రాణమునే అర్పించాడు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మృత్యుంజయుడై తిరిగి లేచెను మరణించిన వారినెల్ల మరలలేపును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Manamanthaa Chesina Paapan Kosan – Thana Sontha Praanamune Arpinchaadu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Mruthyunjayudai Thirigi Lechenu Maraninchina Vaarinella Maralalepunu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అందరికి ఉపకారి – ఈ లోకమంతా ఏకమై పూజించాలి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రెండవసారి రానైయున్నాడు సిద్ధంగా ఉండమని సెలవిచ్చెను        ||యేస||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Andariki Upakaari – Ee Lokamanthaa Ekamai Poojinchaali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Rendavasaari Raanaiyunnaadu Siddhanggaa Undamani Selavichchenu        ||Yesa||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ఎన్నెన్నో దేవతలున్నా – మనుష్యులలో ఎన్నెన్నో మతములు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ఉన్నఈలోకమంతటికి దేవుడొక్కడే ఆ దేవుడేసుక్రీస్తేవున్నాడు        ||యేస||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 Ennenno Devathalunnaa – Manushyulalo Ennenno Mathamulu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Unnaeelokamanthatiki Devudokkade Aa Devudesukreesthevunnaadu        ||Yesa||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ఎంతకాలం యేసువైపు చూడకుందువు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నీవెంత కాలం లోకంతో స్నేహం చేస్తావు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Enthakaalan Yesuvaipu Choodakunduvu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Neeventha Kaalan Lokantho Snehan Chesthaavu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మోక్షారాజ్యం చేరుకుందువా నిత్య నరకం అనుభవింతువా        ||యేస||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Mokshaaraajyan Cherukunduvaa Nithya Narakan Anubhavinthuvaa        ||Yesa||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2026-08-24T10:17:11Z</dcterms:created>
  <dcterms:modified xsi:type="dcterms:W3CDTF">2026-08-24T10:17:11Z</dcterms:modified>
</cp:coreProperties>
</file>