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ప్రార్థించుము ప్రియుడా ప్రభు సన్నిధిలో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Praarthinchumu Priyudaa Prabhu Sannidhilo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ప్రార్థించుము - ప్రియుడా ప్రభు సన్నిధిలో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Praarthinchumu - Priyudaa Prabhu Sannidhilo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పోరాడుచుండుము - పట్టు విడువక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Poraaduchundumu - Pattu Viduvaka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అడుగుము నీకు ఇవ్వబడును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తట్టుము నీ - కెల్లప్పుడు - తెరువబడును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Adugumu Neeku Ivvabadunu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Thattumu Nee - Kellappudu - Theruvabadunu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ఆవగింజంత విశ్వాసమున్న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అవనియందు - కదలింతువు - పర్వతములను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Aavaginjantha Vishvaasamunna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Avaniyandu - Kadalinthuvu - Parvathamulanu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అడుగు వాటిని - పొందితివని నమ్ము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ఊహించు - వాటికన్నను -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Adugu Vaatini - Pondithivani Nammu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Oohinchu - Vaatikannanu - Pondedavu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2026-08-11T18:51:03Z</dcterms:created>
  <dcterms:modified xsi:type="dcterms:W3CDTF">2026-08-11T18:51:03Z</dcterms:modified>
</cp:coreProperties>
</file>