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దూతలతో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Doothalatho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వేవేల దూతలతో కొనియాడబడుచున్న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నిత్యుడగు తండ్రి సమాధాన కర్త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Vevela Doothalatho Koniyaadabaduchunna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Nithyudagu Thandri Samaadhaana Kartha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బలవంతుడైన దేవా       ||వేవేల||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Balavanthudaina Devaa        ||Vevela||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నీ ప్రాణం సిలువలో త్యాగం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మరువలేను నా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Nee Praanam Siluvalo Thyaagam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Maruvalenu Naa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ఏమిచ్చి నీ ఋణము – నే తీర్చగలను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 నీ కొరకు ఏమివ్వగలను (2)       ||వేవేల||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Emichchi Nee Runamu – Ne Theerchagalanu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 Nee Koraku Emivvagalanu (2)       ||Vevela||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స్థితిని మా గతిని నీవు మార్చగలవు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బాధలు మా వేదన నీవు తీర్చగలవు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Sthithini Maa Gathini Neevu Maarchagalavu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Baadhalu Maa Vedana Neevu Theerchagalavu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 వేదనైనా – ఎంత శోధనైనా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కొరకు సిలువలో బలి అయినావు (2)       ||వేవేల||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 Vedanainaa – Entha Shodhanainaa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Koraku Siluvalo Bali Ainaavu (2)       ||Vevela||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2026-02-25T09:33:17Z</dcterms:created>
  <dcterms:modified xsi:type="dcterms:W3CDTF">2026-02-25T09:33:17Z</dcterms:modified>
</cp:coreProperties>
</file>