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మమున్ సృజించిన దేవుండు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Mamun Srujinchina Devundu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స్వర మెత్తుచు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స్తుతించుచుండుం డాయనన్.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Svara Meththuchu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Sthuthinchuchundun Daayanan.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 నిత్యబాధలు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వారించుకొరకుం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 Nithyabaadhalu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Vaarinchukorakun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 సొంత పుత్రుని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పంపెన్ సుప్రేమతో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 Sontha Puthruni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Pampen Suprematho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స్వర మెత్తుచు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స్తుతించుచుండుం డాయనన్.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Svara Meththuchu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Sthuthinchuchundun Daayanan.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ఆనంద మొందుండి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మోక్షము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Aananda Mondundi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Mokshamu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స్వసేవకాళికి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అనుగ్రహించును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Svasevakaaliki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Anugrahinchunu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స్వర మెత్తుచు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స్తుతించుచుండుం డాయనన్.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Svara Meththuchu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Sthuthinchuchundun Daayanan.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మమున్ సృజించిన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ప్రాణము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Mamun Srujinchina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Praanamu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నొసంగి యెప్పుడు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 మమ్మును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Nosanggi Yeppudu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 Mammunu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స్వర మెత్తుచు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స్తుతించుచుండుం డాయనన్.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Svara Meththuchu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Sthuthinchuchundun Daayanan.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పలువిధాలుగ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బాధించు రోగముల్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Paluvidhaaluga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Baadhinchu Rogamul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పొంగొట్టి మాందకు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రాకుండం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Ponggotti Maandaku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Raakundan Jesenu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స్వర మెత్తుచు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స్తుతించుచుండుం డాయనన్.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Svara Meththuchu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Sthuthinchuchundun Daayanan.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దేవుండు మాత్రమే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Devundu Maathrame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Maargamu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ఆయత్తపరచి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చూపించె మాకును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Aayaththaparachi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Choopinche Maakunu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2026-08-11T18:52:42Z</dcterms:created>
  <dcterms:modified xsi:type="dcterms:W3CDTF">2026-08-11T18:52:42Z</dcterms:modified>
</cp:coreProperties>
</file>