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పరిశుద్ధి నిమ్ము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Parishuddhi Nimmu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బాపంబునుండి || సంపూర్ణ||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Baapambunundi || Sampoorna||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బొంది - నేను - ఇక్కట్ల నోడింప శక్తి నందిమ్ము = చిక్కులం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బడి యుండునపుడు - నీతి - లోకమం దా సక్తి మిక్కుట పరచి || సంపూర్ణ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Bondi - Nenu - Ikkatla Nodimpa Shakthi Nandimmu = Chikkulan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 Yundunapudu - Neethi - Lokaman Daa Sakthi Mikkuta Parachi || Sampoorna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రాజ్య ప్రవేశ మంది - తండ్రి - యా రాజ్య *శుశ్రూష నిల నేర్చునట్లు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సహాయ మిమ్ము - యేసు - ధరణి నీవలె నేను *వర్తించునట్లు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Raajya Pravesha Mandi - Thandri - Yaa Raajya *Shushroosha Nila Nerchunatlu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Sahaaya Mimmu - Yesu - Dharani Neevale Nenu *Varthinchunatlu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||సంపూర్ణ||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||Sampoorna||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నిమ్ము- సత్య - సంపూజ్య సర్వజ్ఞ పరిశుద్ద దేవా సంపూర్ణ||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Nimmu- Sathya - Sampoojya Sarvagna Parishudda Devaa Sampoorna||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నిర్మల మనసు రంజిల్ల - నిత్య - పరమానందంబు నా 1యాత్మలో నెరపు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ధరణి శ్రమల నిమ్ము - పాప - పరితాప మనుదినం బభివృద్ధిపరచి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Nirmala Manasu Ranjilla - Nithya - Paramaanandambu Naa 1Yaathmalo Nerapu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Dharani Shramala Nimmu - Paapa - Parithaapa Manudinan Babhivruddhiparachi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||సంపూర్ణ||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||Sampoorna||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విశ్వాస సమృద్ధి నిమ్ము - నాదు - ఈశుండ శ్రీ యేసు ప్రేమ నెంచి సం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తోషంబుగ సేవించుటకు - నీదు - *నాశీస్సు దయచేయు దాస పోషకుండా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Vishvaasa Samruddhi Nimmu - Naadu - Eeshunda Shree Yesu Prema Nenchi San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Thoshambuga Sevinchutaku - Needu - *Naasheessu Dayacheyu Daasa Poshakundaa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||సంపూర్ణ||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||Sampoorna||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నాలోం గృతజ్జత నింపు - నన్ను 6 - బాలించు ప్రభునికై - బ్రతుకంగ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నిమ్ము = చాల తనదు మహిమం బొగడి - సర్వ - కాలంబు దన వాక్కుం గని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Naalon Gruthajjatha Nimpu - Nannu 6 - Baalinchu Prabhunikai - Brathukangga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Nimmu = Chaala Thanadu Mahiman Bogadi - Sarva - Kaalambu Dana Vaakkun Gani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పెట్టునట్లు || సంపూర్ణ||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Pettunatlu || Sampoorna||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నా పాపములె యేసునాధున్‌ - ఘోర - *తాపా నిర్యాణంబు లందింపం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జేసెన్‌ = నా పాపములకు దుఃఖింతున్‌ - దేవ - కాపాడుమో నన్నుం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Naa Paapamule Yesunaadhun - Ghora - *Thaapaa Niryaanambu Landimpan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Jesen = Naa Paapamulaku Duhkhinthun - Deva - Kaapaadumo Nannun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2026-08-11T18:44:29Z</dcterms:created>
  <dcterms:modified xsi:type="dcterms:W3CDTF">2026-08-11T18:44:29Z</dcterms:modified>
</cp:coreProperties>
</file>