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notesMasterIdLst>
    <p:notesMasterId r:id="rId13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notesMaster" Target="notesMasters/notesMaster1.xml"/><Relationship Id="rId14" Type="http://schemas.openxmlformats.org/officeDocument/2006/relationships/presProps" Target="presProps.xml"/><Relationship Id="rId15" Type="http://schemas.openxmlformats.org/officeDocument/2006/relationships/viewProps" Target="viewProps.xml"/><Relationship Id="rId16" Type="http://schemas.openxmlformats.org/officeDocument/2006/relationships/theme" Target="theme/theme1.xml"/><Relationship Id="rId1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పాద సన్నిధికి కృపామయ యేసయ్యా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Paada Sannidhiki Krupamaya Yesayyaa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7. జీవించి ఎదుగునట్లు - జయ జీవితంబిమ్ము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ఫలించి వర్థిల్లుతకై - ప్రభువా నీ కృప నిమ్ము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7. Jeevinchi Edugunatlu - Jaya Jeevithambimmu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Phalinchi Varthilluthakai - Prabhuvaa Nee Krupa Nimmu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8. సీయోను మూలరాయి - అయ్యున్న ఓ ప్రభువా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కలతను చెందక నేను - నీకై కనిపెట్టెదను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8. Seeyonu Moolaraayi - Ayyunna O Prabhuvaa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Kalathanu Chendaka Nenu - Neekai Kanipettedanu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పల్లవి: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పాద సన్నిధికి - కృపామయ యేసయ్యా (1)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Pallavi: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Paada Sannidhiki - Krupamaya Yesayyaa (1)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ప్రేమ కనుగొనుచు - దేవా నే వచ్చితిని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Prema Kanugonuchu - Devaa Ne Vachchithini (2)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విశ్రాంతి నిచ్చెడు దేవా - శ్రమలెల్ల తీర్చుమయ్యా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సిలువయే నా ఆశ్రయము - హాయిగా నచటుండెదను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Vishraanthi Nichchedu Devaa - Shramalella Theerchumayyaa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Siluvaye Naa Aashrayamu - Haayigaa Nachatundedanu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ప్రార్థించుమంటివి ప్రభువా - సంకట సమయములో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దయచూపి నను కరుణించి - ప్రేమతో ఆదరించుమయ్యా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Praarthinchumantivi Prabhuvaa - Sangkata Samayamulo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Dayachoopi Nanu Karuninchi - Prematho Aadarinchumayyaa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నరమాత్రుడవు నీవు కావు - మొఱ నాలకించుము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మనస్సార ప్రార్థించుచు - యేసు నీదరి చేరెదను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Naramaathrudavu Neevu Kaavu - Mora Naalakinchumu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Manassaara Praarthinchuchu - Yesu Needari Cheredanu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నన్ను చేయి విడువకు నాథా - నిందలెన్నో పొందినను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నీకై సహించెదనంత - నీ బలము నా కిమ్ము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Nannu Cheyi Viduvaku Naathaa - Nindalenno Pondinanu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Neekai Sahinchedanantha - Nee Balamu Naa Kimmu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ఆశతో నీ ముఖమును నేను - ఆసక్తితో చూడ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సిగ్గుపడనుగా నేను - నీ ప్రకాశము నాపై నుండ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Aashatho Nee Mukhamunu Nenu - Aasakthitho Chooda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Siggupadanugaa Nenu - Nee Prakaashamu Naapai Nunda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శత్రువు నోడించుటకు - నీ శక్తిని చూపు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నన్నాదరించి నీవు - ఆవరించి కాపాడుము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Shathruvu Nodinchutaku - Nee Shakthini Choopu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Nannaadarinchi Neevu - Aavarinchi Kaapaadumu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11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4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2026-08-11T18:50:55Z</dcterms:created>
  <dcterms:modified xsi:type="dcterms:W3CDTF">2026-08-11T18:50:55Z</dcterms:modified>
</cp:coreProperties>
</file>