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వేళల ఆరాధన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Velala Aaraadhana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వేళల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 తండ్రి నీకే మహిమ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Velala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Thandri Neeke Mahima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వేళల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 తండ్రి నీకే మహిమ (2)       ||అన్ని వేళల||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Velala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Thandri Neeke Mahima (2)       ||Anni Velala||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పరమందు సెరాపులు ఎగురుచున్నారు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పరిశుద్ధులు పరిశుద్ధుడని పొగడుచున్నారు (2)       ||అన్ని వేళల||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Paramandu Seraapulu Eguruchunnaaru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Parishuddhulu Parishuddhudani Pogaduchunnaaru (2)       ||Anni Velala||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నింగి నేల నిన్ను గూర్చి పాడుచున్నది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సమస్తము మనసారా మ్రొక్కుచున్నది (2)       ||అన్ని వేళల||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Ningi Nela Ninnu Goorchi Paaduchunnadi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Samasthamu Manasaaraa Mrokkuchunnadi (2)       ||Anni Velala||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ఘనమైన సంఘ వధువు కొనియాడుచున్నది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ఘనత ప్రభావము యేసునకే చెల్లించుచున్నది (2)       ||అన్ని వేళల||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Ghanamaina Sangha Vadhuvu Koniyaaduchunnadi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Ghanatha Prabhaavamu Yesunake Chellinchuchunnadi (2)       ||Anni Velala||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2026-02-25T09:35:33Z</dcterms:created>
  <dcterms:modified xsi:type="dcterms:W3CDTF">2026-02-25T09:35:33Z</dcterms:modified>
</cp:coreProperties>
</file>