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ప్రేమే నాకు చాలయ్యా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Preme Naaku Chaalayyaa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ప్రేమే నాకు చాలయ్యా ఓ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కృపయే నాకు తోడయ్యా ఓ మెస్సయ్యా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Preme Naaku Chaalayyaa O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Krupaye Naaku Thodayyaa O Messaiah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దీవెనా నాకు చాలయ్యా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కరుణామయా (4)          ||నీ ప్రేమే||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Deevenaa Naaku Chaalayyaa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Karunaamayaa (4)       ||Nee Preme||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ప్రేమించి నన్నాదరించి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సన్నిధిలో నను నిలిపితివి (2)         ||నీ దీవెనా||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Preminchi Nannaadarinchi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Sannidhilo Nanu Nilapithivi (2)         ||Nee Deevenaa||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 మనుషులు నన్ను ద్వేషించినా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నన్ను మరువని దేవుడవు (2)           ||నీ దీవెనా||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 Manushulu Nannu Dweshinchinaa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Nannu Maruvani Devudavu (2)         ||Nee Deevenaa||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కరువులు భూకంపాలు యుద్ధాలు వచ్చినా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రాకడకు గుర్తులుగా ఉన్నవి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Karuvulu Bhookampaalu Yuddhaalu Vachchinaa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Raakadaku Gurthulugaa Unnavi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సువార్తను నే చాటెదను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కరుణామయా (4)          ||నీ ప్రేమే||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Suvaarthanu Ne Chaatedanu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Karunaamayaa (4)        ||Nee Preme||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2026-02-25T09:25:48Z</dcterms:created>
  <dcterms:modified xsi:type="dcterms:W3CDTF">2026-02-25T09:25:48Z</dcterms:modified>
</cp:coreProperties>
</file>