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దేవుణ్ణి నేను ప్రేమిస్తున్నా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Devunni Nenu Premisthunna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దేవుణ్ణి నేను ప్రేమిస్తున్నా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యేసయ్యను నేను ప్రేమిస్తున్నా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Devunni Nenu Premisthunnaa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Yesayyanu Nenu Premisthunnaa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రాసాను నేనొక లేఖని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పంపాను నేనొక పాటని (2)       ||నా దేవుణ్ణి||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Raasaanu Nenoka Lekhani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Pampaanu Nenoka Paatani (2)          ||Naa Devunni||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చూడక నాకు నిదుర ఏది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 వినక నేనుంటినా (2)       ||నా దేవుణ్ణి||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Choodaka Naaku Nidura 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 Vinaka Nenuntinaa (2)          ||Naa Devunni||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సేవకై నన్ను ఏర్పరచావు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మరణించే ప్రాణం ఉంది (2)       ||నా దేవుణ్ణి||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Sevakai Nannu Erparachaavu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Maraninche Praanam Undi (2)          ||Naa Devunni||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2026-02-25T09:21:37Z</dcterms:created>
  <dcterms:modified xsi:type="dcterms:W3CDTF">2026-02-25T09:21:37Z</dcterms:modified>
</cp:coreProperties>
</file>