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రాజుల రాజై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Raajula Raajai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రాజుల రాజై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త్వరగా వచ్చుచుండె – త్వరగా వచ్చుచుండె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Raajula Raajai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Thvaragaa Vachchuchunde – Thvaragaa Vachchuchunde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జయమే – హోసన్నా జయమే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జయం మనకే – హోసన్నా జయం మనకే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Jayame – Hosannaa Jayame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Jayam Manake – Hosannaa Jayam Manake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యోర్దాను ఎదురైనా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సంద్రము పొంగిపొర్లినా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Yordaanu Edurainaa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Sandramu Pongiporlinaa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జయము మనదే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గీతము పాడెదము (2)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Jayamu Manade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Geethamu Paadedamu (2)  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 రోగమైనా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ఆత్మీయ వ్యాధియైనా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 Rogamainaa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Aathmeeya Vyaadhiyainaa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గాయముల్ స్వస్థపరచున్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రక్తమే రక్షణ నిచ్చున్ (2)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Gaayamul Swasthaparachun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Rakthame Rakshana Nichchun (2)   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స్తుతి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హల్లెలూయ స్తుతి మహిమ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Sthuthi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Hallelooya Sthuthi Mahima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మనకు ప్రభువై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త్వరగా వచ్చుచుండె (2)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Manaku Prabhuvai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Thvaragaa Vachchuchunde (2)         ||Hosannaa||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2026-02-25T08:36:10Z</dcterms:created>
  <dcterms:modified xsi:type="dcterms:W3CDTF">2026-02-25T08:36:10Z</dcterms:modified>
</cp:coreProperties>
</file>