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ఇలలోన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Ilalona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కర్తవు నీవై మా తోడుగా నీవుండాలి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కలిమిలేమిలందు సైతం నీ మార్గములో సాగాలి     ||వందనములు||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Karthavu Neevai Maa Thodugaa Neevundaali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Lemilandu Saitham Nee Maargamulo Saagaali     ||Vandanamulu||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ఇలలోన నీవు మాకిచ్చిన గృహము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తోడుగా కొలువుండేటి నీదు ఆలయము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Ilalona Neevu Maakichchina Gruhamu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Thodugaa Koluvundeti Needu Aalayamu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యజమానివి నీవై మమ్ములను నడిపించు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పనికి పాటుపడేలా పాత్రలుగా దీవించు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Yajamaanivi Neevai Mammulanu Nadipinchu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Paniki Paatupadelaa Paathralugaa Deevinchu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వందనములు అందుకో 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కలకాలం నీ కాపుదలే కావాలయ్యా (2)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Vandanamulu Anduko Maa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Kalakaalam Nee Kaapudale Kaavaalayyaa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పుట్టిన రోజు నీకు స్థలమైనా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పరిచర్య చేయు సమయము ఏ గృహము నీకుందయ్యా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Puttina Roju Neeku Sthalamainaa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Paricharya Cheyu Samayamu Ae Gruhamu Neekundayyaa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ఒలీవల కొండలలోనే తల దాచిన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వారలుగా ప్రేమించి నీ గృహమున నిలిపావా     ||వందనములు||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Oleevala Kondalalone Thaladaachina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Vaaralugaa Preminchi Nee Gruhamuna Nilipaavaa     ||Vandanamulu||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ప్రతిఫలించగా నీ వెలుగును పంచుమయా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మే సాగుటకు మా గృహమును కట్టుమయా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Prathiphalinchagaa Nee Velugunu Panchumayaa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Me Saaugtaku Maa Gruhamunu Kattumayaa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వేదనలెదిరించే బలమును అందించుమయ్యా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కృపలను చాటించేటి సాక్ష్యములతో నింపుమయ్యా     ||వందనములు||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Vedanaledirinche Balamunu Andinchumayyaa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Krupalanu Chaatincheti Saakshyamulatho Nimpumayyaa     ||Vandanamulu||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ఆజ్ఞలు పాటించేటి హృదయముతో మేముండాలి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తరగని నీ కృపతో తరతరములు నిండాలి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Aagnalu Paatincheti Hrudayamutho Memundaali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Tharagni Nee Krupatho Tharatharamulu Nindaali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2026-02-25T09:35:15Z</dcterms:created>
  <dcterms:modified xsi:type="dcterms:W3CDTF">2026-02-25T09:35:15Z</dcterms:modified>
</cp:coreProperties>
</file>