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notesMasterIdLst>
    <p:notesMasterId r:id="rId3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ఈస్టర్ మెడ్లీ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Easter Medley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ఖాలమయుడగు సాతానుని గర్వము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ఖండనమాయె గదా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Khalamayudagu Saathaanuni Garvamu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Khandanamaaye Gadaa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సిల్వధరా పాపహరా శాంతికరా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హే ప్రభు యేసు – హే ప్రభు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Silva Dharaa, Paapa Haraa, Shaanthi Karaa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Hey Prabhu Yesu – Hey Prabhu Yesu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గీతం గీతం జయ జయ గీతం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చెయ్యి తట్టి పాడెదము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Geetham Geetham Jaya Jaya Geetham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Cheyyi Thatti Paadedamu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రాజు లేచెను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 మార్భటించెదము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Raaju Lechenu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 Maarbhatinchedhamu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చూడు సమాధిని మోసిన రాయి దొరలింపబడెను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 వేసిన ముద్ర కావలి నిల్చెను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Choodu Samaadhini Moosina Raayi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Doralimpabadenu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సుతుని ముందు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 Vesina Mudra Kaavali Nilchenu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Suthuni Mundu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 జయ యేసు – జయ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 జయ క్రీస్తు – జయ క్రీస్తు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 Jaya Yesu – Jaya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 Jaya Kreesthu – Jaya Kreesthu (2)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 జయ రాజా – జయ రాజా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 జయ స్తోత్రం – జయ స్తోత్రం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 Jaya Raajaa – Jaya Raajaa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 Jaya Sthothram – Jaya Sthothram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సమాధి గెల్చిన జయ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సమాధి ఓడెను జయ క్రీస్తు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Samaadhi Gelchina Jaya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Samaadhi Odenu Jaya Kreesthu (2)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సమరము గెల్చిన జయ యేసు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అమరముర్తివి జయ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Samaramu Gelchina Jaya Yesu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Amaramurthivi Jaya Yesu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యూదా రాజ సింహం తిరిగి లేచెను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తిరిగి లేచెను మృతిని గెలిచి లేచెను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Yoodhaa Raaja Simham Thirigi Lechenu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Thirigi Lechenu Mruthini Gelichi Lechenu (2)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 జయ యేసు – జయ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 జయ క్రీస్తు – జయ క్రీస్తు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 Jaya Yesu – Jaya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 Jaya Kreesthu – Jaya Kreesthu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జీవము నాకు నివ్వ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తిరిగి లేచెను నాతో నుండ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Jeevamu Naaku Nivva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Thirigi Lechenu Naatho Nunda (2)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నిరంతరము నన్ను నడిపించును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మరల వచ్చి యేసు కొనిపోవును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Nirantharamu Nannu Nadipinchunu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Marala Vachchi Yesu Konipovunu (2)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చాలును – యేసు చాలును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 సమయమైన యే స్థితికైన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Chaalunu – Yesu Chaalunu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Samayamaina Ae Sthithikaina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జీవితములో యేసు చాలును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Jeevithamulo Yesu Chaalunu</a:t>
            </a:r>
            <a:endParaRPr lang="en-US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ముక్తినిచ్చె యేసు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శాంతినిచ్చె యేసు నామం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Mukthinichche Yesu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Shaanthinichche Yesu Naamam (2)</a:t>
            </a:r>
            <a:endParaRPr lang="en-US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జై జై ప్రభు యేసుకు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జై జై క్రీస్తు రాజుకే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Jai Jai Prabhu Yesuku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Jai Jai Kreesthu Raajuke</a:t>
            </a:r>
            <a:endParaRPr lang="en-US" sz="3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మరణమును గెల్చి మము రక్షించి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విజయము నిచ్చెనుగా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Maranamun Gelchi Mamu Rakshinchi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Vijayamu Nichchenugaa</a:t>
            </a:r>
            <a:endParaRPr lang="en-US" sz="3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హల్లెలూయా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Hallelooyaa Hallelooyaa</a:t>
            </a:r>
            <a:endParaRPr lang="en-US" sz="3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ప్రాణము పెట్టిన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రక్షణనిచ్చిన దేవుడు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Praanamu Pettina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Nichchina Devudu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హల్లెలూయా హల్లెలూయా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Hallleujah Hallelujah Hallleujah Hallelujah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Hallleujah Hallelujah</a:t>
            </a:r>
            <a:endParaRPr lang="en-US" sz="3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గెల్చిన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మృతులను లేపిన దేవుడు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Gelchina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Mruthulanu Lepina Devudu</a:t>
            </a:r>
            <a:endParaRPr lang="en-US" sz="3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దేవుడు యేసే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దేవుడు దేవుడు యేసే దేవుడు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Devudu Yese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Devudu Devudu Yese Devudu</a:t>
            </a:r>
            <a:endParaRPr lang="en-US" sz="32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ప్రాణం పెట్టాడన్నా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మరణం గెలిచి లేచాడన్నా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Praanam Pettaadanna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 Gelichi Lechaadannaa (2)</a:t>
            </a:r>
            <a:endParaRPr lang="en-US" sz="32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ప్రభు మృత్యుంజయుడు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క్షమియించును జయమిచ్చును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Prabhu Mruthyunjayudu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Kshamyinchunu Jayamichchunu (2)</a:t>
            </a:r>
            <a:endParaRPr lang="en-US" sz="32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ఓరన్న… ఓరన్న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యేసుకు సాటి వేరే లేరన్న… లేరన్న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Oranna… Oranna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Yesuku Saati Vere Leranna… Leranna</a:t>
            </a:r>
            <a:endParaRPr lang="en-US" sz="32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ఆ దైవం చూడన్నా… చూడన్నా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ఆ దైవం చూడన్నా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Aa Daivam Choodannaa… Choodannaa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Aa Daivam Choodannaa (2)</a:t>
            </a:r>
            <a:endParaRPr lang="en-US" sz="32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ఆ దైవం చూడన్నా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Aa Daivam Choodannaa –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ఆమెన్ ఆమెన్ ఆమెన్ ఆమెన్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Aamen Aamen Aamen Aamen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జయించి లేచెన్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మరణపు ముల్లును విరచెన్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Jayinchi Lechen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Maranapu Mullunu Virachen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మధురం యేసుని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మరువకు యేసుని ధ్యానం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 Yesuni Naamam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Maruvaku Yesuni Dhyaanam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హే ప్రభు యేసు – హే ప్రభు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హే ప్రభు దేవా సుతా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Hey Prabhu Yesu – Hey Prabhu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Hey Prabhu Deva Suthaa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సిల్వ ధరా, పాప హరా, శాంతి కరా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హే ప్రభు యేసు – హే ప్రభు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Silvadharaa Paapaharaa Shaanthikaraa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Hey Prabhu Yesu – Hey Prabhu Yesu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ఖాళీ సమాధిలో మరణమును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ఖైదీగా జేసిన నీవే గదా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Khaalee Samaadhilo Maranamunu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Khaidiga Jesina Neeve Gadaa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2026-02-25T09:25:32Z</dcterms:created>
  <dcterms:modified xsi:type="dcterms:W3CDTF">2026-02-25T09:25:32Z</dcterms:modified>
</cp:coreProperties>
</file>