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ఒక క్షణమైన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Oka Kshanamaina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ఒక క్షణమైన నీవు మరచిన నే బ్రతకగలనా యేసయ్యా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కునికిన నిద్రించిన నా స్థితి ఏమౌనో మెస్సయ్యా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Oka Kshanamaina Neevu Marachina Ne Brathakagalanaa Yesayyaa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Kunikina Nidrinchina Naa Sthithi Emauno Messayyaa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ఒంటరైన వేళలో – జంటగా నేనుందునని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అండ లేని వేళలో – కొండగా నిలుతునని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Ontaraina Velalo – Jantaga Nenundunani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Anda Leni Velalo – Kondagaa Niluthunani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అభయమునిచ్చిన నా యేసయ్యా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అండగ నిలిచిన నా యేసయ్యా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Abhayamunichchina Naa Yesayyaa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Andaga Nilichina Naa Yesayyaa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యేసయ్యా.. యేసయ్యా.. నా యేసయ్యా..         ||ఒక క్షణమైన||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Yesayyaa.. Yesayyaa.. Naa Yesayyaa..          ||Oka Kshanamaina||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2026-02-25T09:25:32Z</dcterms:created>
  <dcterms:modified xsi:type="dcterms:W3CDTF">2026-02-25T09:25:32Z</dcterms:modified>
</cp:coreProperties>
</file>