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Beauty of the Earth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all, to Thee we 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our hymn of grateful praise.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Thy Church, that evermore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Lifteth holy hands above,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Offering up on every shore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pure sacrifice of love.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all, to Thee we 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our hymn of grateful praise.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beauty of the earth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glory of the skies,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love which from our birth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and around us lies.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all, to Thee we 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our hymn of grateful praise.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beauty of each hour,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day and of the night,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Hill and vale, and tree and flower,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 and moon, and stars of light.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all, to Thee we 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our hymn of grateful praise.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joy of human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Brother, sister, parent, child,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Friends on earth and friends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gentle thoughts and mild.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2026-08-24T07:33:46Z</dcterms:created>
  <dcterms:modified xsi:type="dcterms:W3CDTF">2026-08-24T07:33:46Z</dcterms:modified>
</cp:coreProperties>
</file>