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Spirit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Spirit, from creation's birth,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Giving life to all that God has made.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Your power once again on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 Your Church to hunger for Your ways.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fragrance of our prayers arise;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us on the road of sacrifice,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in unity the face of Christ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clear for all the world to see.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©2006 Thankyou Music Ltd (PRS) (adm. worldwide at CapitolCMGPublishing.com excluding Europe which is adm. by Integrity Music, part of the David C Cook family. Songs@integritymusic.com) “Gabriel’s Oboe” Written by Ennio Morricone ©1986 BMG VM Music Limited (ASCAP)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Spirit, living Breath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Breathe new life into my willing soul;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the presence of the risen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renew my heart and make me whole.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 Your Word to come alive in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faith for what I cannot see.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passion for Your purity;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Spirit breathe new life in 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Spirit, come abide within;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Your joy be seen in all I do.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enough to cover every sin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each thought and deed and attitude.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Kindness to the greatest and the least;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Gentleness that sows the path of peace.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my strivings into works of grace;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 of God, show Christ in all I do.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2026-08-24T07:34:05Z</dcterms:created>
  <dcterms:modified xsi:type="dcterms:W3CDTF">2026-08-24T07:34:05Z</dcterms:modified>
</cp:coreProperties>
</file>