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మరలా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Maralaa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ప్రేమించి దీవించును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భారమంతయు భరియించును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Preminchi Deevinchunu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Bhaaramanthayu Bhariyinchunu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 ఓదార్చును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 చూపి – తన కౌగిట దాచుకొనున్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Thudachi Odaarchunu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 Choopi – Thana Kougita Daachukonun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మరలా – ఇలలో గనని కరుణా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సిల్వ ప్రేమను చూపెదను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Maralaa – Ilalo Ganani Karunaa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Silva Premanu Choopedanu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క్రీస్తు వార్తను చాటెదను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 – యేసు ధ్యానము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Kreesthu Vaarthanu Chaatedanu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Kaalamantha – Yesu Dhyaanamu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మరలా – ఇలలో గనని కరుణా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ఈలాంటి ప్రేమను కలిగినను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Maralaa – Ilalo Ganani Karunaa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Eelaanti Premanu Kaliginanu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క్షమించు నింతటి నేరమును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కాలమంతా – యేసు ధ్యానము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Kshaminchu Ninthati Neramunu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Kaalamantha – Yesu Dhyaanamu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ఆశయు అక్కరయు పాపమై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చిక్కితి శత్రువు చేతులలో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Aashayu Akkarayu Paapamai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Chikkithi Shathruvu Chethulalo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టంచున చేరితిని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ఇంతలోనే యేసు కరుణింప వచ్చి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Tanchuna Cherithini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Inthalone Yesu Karunimpa Vachchi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విడిపించెను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ఈలాంటి ప్రేమను కలిగినను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Vidipinchenu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Eelaanti Premanu Kaliginanu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క్షమించు నింతటి నేరమును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నిందను పొందినను – ప్రభు చెంతకు చేరెదను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Kshaminchu Ninthati Neramunu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Nindanu Pondinanu – Prabhu Chenthaku Cheredanu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పాపికి కడు భాగ్యమే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చేరగ ధన్యమే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Paapiki Kadu Bhaagyame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Cheraga Dhanyame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 అనంతమే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పాపమంతా తొలగించి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 Ananthame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Paapamanthaa Tholaginchi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2026-02-25T09:34:50Z</dcterms:created>
  <dcterms:modified xsi:type="dcterms:W3CDTF">2026-02-25T09:34:50Z</dcterms:modified>
</cp:coreProperties>
</file>