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వర్ష ధారగా రావా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Varsha Dhaaragaa Raavaa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వర్ష ధారగా రావా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ఎండిపోయిన భూమి నేనయ్యా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Varsha Dhaaragaa Raavaa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Endipoyina Bhoomi Nenayyaa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నేలలో పంట 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మనస్సులో శాంతి లేదయ్యా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Nelalo Panta 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Manassulo Shaanthi 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వర్ష ధారగా రావా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ఫలింపజేయుమా పరమేశ్వరా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Varsha Dhaaraga Raavaa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Phalimpajeyumaa Parameshwaraa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పాపములన్ని పరిహరించుమా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భయములెల్ల పారద్రోలుమా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Paapamulanni Pariharinchumaa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Bhayamulella Paaradrolumaa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నాథుడా నా రక్షకా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కృపతో ఆదరించుమా (2)        ||వర్ష||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Naathudaa Naa Rakshakaa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Krupatho Aadarinchumaa (2)         ||Varsha||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 వ్యధలను గుణ పరచుమా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తనువు గాయమెల్ల స్వస్థపరచుమా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 Vyadhalanu Guna Parachumaa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Thanuvu Gaayamella Swasthaparachumaa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నాథుడా పరమ వైద్యుడా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గాయములెల్ల స్వస్థపరచుమా (2)        ||వర్ష||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Naathudaa Parama Vaidyudaa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Gaayamulella Swasthaparachumaa (2)         ||Varsha||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2026-02-25T08:36:28Z</dcterms:created>
  <dcterms:modified xsi:type="dcterms:W3CDTF">2026-02-25T08:36:28Z</dcterms:modified>
</cp:coreProperties>
</file>