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నాతో నీవు మాటాడినచో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Naatho Neevu Maataadinacho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నాతో నీవు మాటాడినచో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బ్రతికెదను ప్రభు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Naatho Neevu Maataadinacho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Brathikedanu Prabhu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ప్రియుడా నా హితుడా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ప్రాణ నాథుడా నా రక్షకా      ||నాతో||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Priyudaa Naa Hithudaa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Praana Naathudaa Naa Rakshakaa ||Naatho||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యుద్ధమందు నేను మిద్దె మీద నుంచి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చూడరాని దృశ్యం కనుల గాంచినాను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Yuddhamandu Nenu Midde Meeda Nunchi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Choodaraani Drushyam Kanula Gaanchinaanu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బుద్ధి మీరినాను హద్దు మీరినాను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లేదు నాలో జీవం ఎరుగనైతి మార్గం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Buddhi Meerinaanu Haddu Meerinaanu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Ledu Naalo Jeevam Eruganaithi Maargam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ఒక్క మాట చాలు… ఒక్క మాట చాలు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ఒక్క మాట చాలు ప్రభు          ||నాతో||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Okka Maata Chaalu… Okka Maata Chaalu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Okka Maata Chaalu Prabhu        ||Naatho||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కట్టబడితి నేను గట్టి త్రాళ్లతోను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వీడలేదు ఆత్మ వీడలేదు వ్రతము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Kattabadithi Nenu Gatti Thraallathonu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Veedaledu Aathma Veedaledu Vrathamu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గ్రుడ్డి వాడనైతి గానుగీడ్చుచుంటి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దిక్కు లేక నేను దయను కోరుచుంటి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Gruddi Vaadanaithi Gaanugeedchuchunti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Dikku Leka Nenu Dayanu Koruchunti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ఒక్క మాట చాలు… ఒక్క మాట చాలు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ఒక్క మాట చాలు ప్రభు          ||నాతో||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Okka Maata Chaalu… Okka Maata Chaalu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Okka Maata Chaalu Prabhu        ||Naatho||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2026-02-25T09:22:40Z</dcterms:created>
  <dcterms:modified xsi:type="dcterms:W3CDTF">2026-02-25T09:22:40Z</dcterms:modified>
</cp:coreProperties>
</file>