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 పోతున్నావా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 Pothunnaavaa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ఆశ్రయంబుగా ఉంటాడు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ఆశలన్నీ తీరుస్తాడు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Aashrayambugaa 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 Theerusthaadu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నీవుంటావా విశ్వాసి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సంఘమందు చేరుంటావా విశ్వాసి (2)      ||దారి||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Neevuntaavaa Vishwaasi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Sangamandu Cheruntaavaa Vishwaasi (2)     ||Daari||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 పోతున్నావా విశ్వాసి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తీరమేదో గమనించావా విశ్వాసి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 Pothunnaavaa Vishwaasi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Theeramedo Gamaninchaavaa Vishwaasi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 ముళ్ళ బాట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లేని చోట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 Mulla Baata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Leni Chota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జీవపు బాట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 ఆయన వెంట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Jeevapu Baata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 Aayana Venta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నీవొస్తావా విశ్వాసి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విడిచి రానంటావా విశ్వాసి (2)        ||దారి||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Neevosthaavaa Vishwaasi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Vidichi Raanantaavaa Vishwaasi (2)    ||Daari||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ఓడలోని నల్ల కాకి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నేర్చే ఈ లోకాన్ని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Odaloni Nalla Kaaki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Nerche Ee Lokaanni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చూడ లోకపు రుచి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 మరచిపోయే కాకి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Chooda Lokapu Ruchi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 Marachipoye Kaaki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కాకిలా నీవుంటావా విశ్వాసి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పావురంలా తిరిగొస్తావా విశ్వాసి (2)       ||దారి||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Kaakilaa Neevuntaavaa Vishwaasi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Paavuramlaa Thirigosthaavaa Vishwaasi (2)    ||Daari||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ఓడలోనున్ననాడు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నీకు తోడుంటాడు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Odalona Unna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Neeku Thoduntaadu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2026-02-25T08:37:17Z</dcterms:created>
  <dcterms:modified xsi:type="dcterms:W3CDTF">2026-02-25T08:37:17Z</dcterms:modified>
</cp:coreProperties>
</file>