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గాడాంధకారపు లోయలో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Gaadaandhakaarapu Loyalo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రక్షణకర్తా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దాతా నీవే             ||గాఢాంధకారపు||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Rakshanakarthaa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Daatha Neeve          ||Gaadaandhakaarapu||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నూనెతో నా తలను అంటావు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గిన్నెను పొర్లి పారజేసావు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Noonetho Naa Thalanu Antaavu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Ginnenu Porli Paarajesaavu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నీవే మా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లేమి లేక కాపాడితివి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Neeve Maa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Lemi Leka Kaapaadithivi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మొరను ఆలించావే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వరములు నాకొసగావే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Moranu Aalinchaave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Varamulu Naakosagaave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పరమ తండ్రివి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కరమున నను దాచావే          ||గాఢాంధకారపు||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Parama Thandri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Karamuna Nanu Daachaave        ||Gaadaandhakaarapu||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బ్రతుకును వెలిగించావు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భయమును తొలగించావు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Brathukunu Veliginchaavu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Bhayamunu Tholaginchaavu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నీవే మా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లేమి లేక కాపాడితివి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Neeve Maa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Lemi Leka Kaapaadithivi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త్రోవకు వెలుగు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నావకు చుక్కాని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Throvaku Velugu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Naavaku Chukkaani Neeve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కావగ ఏతెంచితివే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కొనిపోవగ రానున్నావే              ||గాఢాంధకారపు||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Kaavaga Ethenchithive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Konipovaga Raanunnaave           ||Gaadaandhakaarapu||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గాడాంధకారపు లోయలో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సంచరించిన 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Gaadaandhakaarapu Loyalo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Sancharinchina Velalo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అపాయమేమియు రానీయక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ఉన్నావు తోడుగ నా త్రోవలో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Apaayamemiyu Raaneeyaka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Unnaavu Thoduga Naa Throvalo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నీవే మా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లేమి లేక కాపాడితివి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Neeve Maa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Lemi Leka Kaapaadithivi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 దుర్గము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బలమైన శైలము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 Durgamu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Balamaina Shailamu Neeve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శృంగము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శిక్షను భరియించితివే         ||గాడాంధకారపు||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Shrungamu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Shikshanu Bhariyinchithive             ||Gaadaandhakaarapu||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గల చోట్లలో నిలిపావు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జలములందు నన్ను నడిపావు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Gala Chotlalo Nilipaavu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Jalamulandu Nannu Nadipaavu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నీవే మా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లేమి లేక కాపాడితివి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Neeve Maa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Lemi Leka Kaapaadithivi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ఎత్తైన కోట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నడిచే ప్రతి చోట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Etthaina Kota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Nadiche Prathi Chota Neeve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2026-02-25T09:16:37Z</dcterms:created>
  <dcterms:modified xsi:type="dcterms:W3CDTF">2026-02-25T09:16:37Z</dcterms:modified>
</cp:coreProperties>
</file>