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యెహోవాకు క్రొత్త కీర్తన పాడుడి యెహోవాను స్తుతించుడి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Yehovaaku Kroththa Keerthana Paadudi Yehovaanu Sthuthinchudi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భక్తులందరును ఘనతనొంది - నిత్యము ప్రహర్షింతురు గాక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సంతోషభరితులై పడకల మీద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Bhakthulandarunu Ghanathanondi - Nithyamu Praharshinthuru Gaaka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Santhoshabharithulai Padakala Meeda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వింత గానము చేతురు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Vintha Gaanamu Chethuru Gaaka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యెహోవాకు క్రొత్త కీర్తన పాడుడి - యెహోవాను స్తుతించుడి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Yehovaaku Kroththa Keerthana Paadudi - Yehovaanu Sthuthinchudi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భక్తులు కూడుకొను సమాజములో - స్తోత్ర గీతము పాడుడి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Bhakthulu Koodukonu Samaajamulo - Sthothra Geethamu Paadudi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ఇశ్రాయేలీయులు తమ సృష్టికర్తను - బట్టి సంతోషించెదరు గాక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సీయోను జనులు తమ రాజును బట్టి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Ishraayeleeyulu Thama Srushtikarthanu - Batti Santhoshinchedaru Gaaka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Seeyonu Janulu Thama Raajunu Batti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ఆనందించుచు నుందురు గాక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Aanandinchuchu Nunduru Gaaka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నాట్యముతో వారు తన నామమును - శ్రేష్ఠముగా స్తుతింతురు గాక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తంబురతోను సితారాతోను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Naatyamutho Vaaru Thana Naamamunu - Shreshthamugaa Sthuthinthuru Gaaka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Thamburathonu Sithaaraathonu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తనివి తీర పాడుదురు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Thanivi Theera Paaduduru Gaaka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యెహోవా ఆయన ప్రజల యందు - మహా ప్రేమ కలిగినవాడు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బీదలను రక్షణతో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Yehovaa Aayana Prajala Yandu - Mahaa Prema Kaliginavaadu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Beedalanu Rakshanatho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అందముగ అలంకరించును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Andamuga Alangkarinchunu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2026-08-11T18:47:53Z</dcterms:created>
  <dcterms:modified xsi:type="dcterms:W3CDTF">2026-08-11T18:47:53Z</dcterms:modified>
</cp:coreProperties>
</file>