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క్రీస్తుని నామము నిత్యము నిల్చున్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Kreesthuni Naamamu Nithyamu Nilchun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క్రీస్తుని నామము నిత్యము నిల్చున్ (2)-సూర్యుడున్నంత కాలము చిగుర్చున్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Kreesthuni Naamamu Nithyamu Nilchun (2)-Sooryudunnantha Kaalamu Chigurchun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అతనినిబట్టి మానవులెల్లరు - తథ్యముగానే దీవించబడెదరు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Athaninibatti Maanavulellaru - Thathyamugaane Deevinchabadedaru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అన్యజనులందరును అతని - ధన్యుడని చెప్పుకొను చుందురు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Anyajanulandarunu Athani - Dhanyudani Cheppukonu Chunduru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ఇశ్రాయేలు దేవుడైన యెహోవా - దేవుడు స్తుతింపబడును గాక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Ishraayelu Devudaina Yehovaa - Devudu Sthuthimpabadunu Gaaka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ఆయనే బహు ఆశ్చర్యకార్యములు - చేయువాడు గాన స్తోత్రార్హుండు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Aayane Bahu Aashcharyakaaryamulu - Cheyuvaadu Gaana Sthothraarhundu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ఆయన మహిమగల నామము - నిత్యమును స్తుతింపబడును గాక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Aayana Mahimagala Naamamu - Nithyamunu Sthuthimpabadunu Gaaka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సర్వభూమి ఆయన మహిమచే - నిండియుండును గాక ఆమెన్‌ ఆమెన్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Sarvabhoomi Aayana Mahimache - Nindiyundunu Gaaka Aamen Aamen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2026-08-11T18:40:19Z</dcterms:created>
  <dcterms:modified xsi:type="dcterms:W3CDTF">2026-08-11T18:40:19Z</dcterms:modified>
</cp:coreProperties>
</file>